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5" r:id="rId2"/>
    <p:sldId id="336" r:id="rId3"/>
    <p:sldId id="337" r:id="rId4"/>
    <p:sldId id="344" r:id="rId5"/>
    <p:sldId id="341" r:id="rId6"/>
    <p:sldId id="338" r:id="rId7"/>
    <p:sldId id="339" r:id="rId8"/>
    <p:sldId id="343" r:id="rId9"/>
    <p:sldId id="342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26" d="100"/>
          <a:sy n="126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3T06:33:31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6191 0,'17'0'16,"1"0"0,-18 18-16,17 0 0,1-1 0,0 1 0,-1 17 15,1-35-15,17 18 0,-17-1 0,0 1 0,-1 0 16,-17-1-16,53 1 0,-18 0 16,1-1-1,-1-17-15,-17 18 0,-1-18 16,1 0-16,0 0 0,-1 0 15,1 0-15,-1 0 0,1 0 0,0-18 16,-1 18-16,1 0 0,0-17 0,-1 17 0,1-18 16,0 18-16,-1-18 0,-17 1 0,18 17 0,17-18 15,-17 18-15,17-18 0,-35 1 0,18-1 0,-1 0 16,19 1-16,-19-1 0,1 18 0,-1 0 16,1-17-16,0 17 0,-1 0 0,1-18 0,0 18 15,-1-18-15,19 18 0,-19 0 16,-17-17-16,18 17 0,0 17 78,-1 1-78,-17 0 16,18-1-16,-18 1 0,17-18 0,-17 17 15,18 1-15,-18 0 0,18-18 0,-18 17 16,17-17-16,1 18 15,0-18 1,-1 0 15,1 0-31,0 0 16,-1 0-16,1 0 0,-1 0 0,19 0 16,-19 0-16,1 0 0,0 0 0,-1 0 0,-17-18 0,36 1 15,16 17-15,-52-18 0,18 18 0,0 0 0,-1 0 0,1 0 16,17-35-16,-17 35 0,0 0 15,-18-18 1</inkml:trace>
  <inkml:trace contextRef="#ctx0" brushRef="#br0" timeOffset="9937.12">15716 7779 0,'18'0'15,"0"0"-15,-1 0 16,1 0-16,-1 0 0,1 0 0,0 0 15,-1 0-15,1 0 0,0 0 0,-1 0 0,1 0 0,0 0 16,17 0-16,-18 0 0,1 0 0,0 0 0,35 0 16,-36 0-16,1 0 0,17 0 0,18 17 15,-35-17-15,35 0 0,-36 0 0,1 0 0,0 0 16,17 0-16,0 18 0,-17-18 0,-1 0 0,19 0 0,-19 0 16,1 0-16,0 0 0,-1 0 0,1 0 0,0 0 0,-1 0 0,1 0 0,-1 0 15,1 0-15,70 18 0,-52-18 16,-19 0-16,36 17 0,-35-17 0,-1 0 0,19 0 15,-19 0-15,19 0 0,-19 0 0,19 0 0,-19 0 16,1 0-16,-1 0 0,1 0 0,0 0 0,17 0 16,-17 0-16,-1 0 0,1 0 15,0 0-15,-1 0 16,1 0 0,-1 0-1,1 0-15,0 18 16,-1-18-16,1 0 15,0 0 1,-1 0-16,1 0 16</inkml:trace>
  <inkml:trace contextRef="#ctx0" brushRef="#br0" timeOffset="12745.53">6950 11377 0,'17'0'0,"1"0"15,0 0-15,-1 0 16,1 0-16,17 0 15,18 0-15,-35 0 0,-1 0 16,19 0-16,-19 0 0,1 0 0,0 0 0,17 0 0,-17 0 16,17 0-16,0 0 0,-17 0 0,-1 0 0,1 0 15,88 18-15,-71-18 0,-17 0 0,17 0 0,18 0 16,-18 0-16,18 0 0,-35 0 0,-1 0 0,1 0 16,0 0-16,17 0 0,-17 0 0,-1 17 0,1-17 15,0 0-15,-1 0 0,1 0 0,-18 18 0,17-18 16,1 0 78,0 0 77,-1 0-171,1 0 32,0 0-32,-1 0 15,-17-18-15,18 18 16,0 0 31,-1 0-32,1 0 1,-1 0 0,-17-17-1</inkml:trace>
  <inkml:trace contextRef="#ctx0" brushRef="#br0" timeOffset="18076.49">13899 7832 0,'0'-18'16,"-17"18"-16,17-18 15,0 1-15,-18-1 0,18 0 0,0 1 16,0-1-16,-17 1 0,17-1 0,0 0 16,-18 1-16,18-1 0,0 0 0,0 1 0,-18 17 15,18-36-15,-17 36 0,17-17 0,0-1 0,0 1 0,0-1 16,0-35-16,0 18 0,0 17 16,0 0-16,0 1 0,0-1 0,0 1 0,0-1 15,0 0-15,0 1 0,0-1 0,0 0 0,0 1 16,17 17-16,1-36 0,-18 19 0,0-1 15,18 18-15,-1-18 0,1 18 0,-18-17 0,17 17 0,1 0 16,0-18-16,-1 18 0,-17-17 0,18 17 0,0 0 0,-1 0 16,1-18-16,0 18 0,17 0 0,0-18 15,-17 18-15,-18-17 0,35 17 0,-17 0 0,-1 0 16,1-18-16,70 0 0,-70 18 0,-18-17 0,35 17 0,-17-18 16,-1 18-16,19 0 0,-19 0 0,19-18 0,-19 18 0,1-17 0,17 17 15,-17-18-15,-1 18 0,19 0 0,-1 0 0,-17 0 0,17 0 0,0 0 16,0-17-16,-17 17 0,17-18 0,36 18 0,-36 0 0,89 0 15,-71 0-15,-18 0 0,18 0 0,-18 0 16,53 0-16,-70 0 0,17 0 0,0 0 0,-17 0 0,35 0 0,-18-18 0,-17 18 16,17 0-16,0 0 0,1 0 0,-1 0 0,-17 0 0,-1 0 0,19 0 15,-1 0-15,-18 0 0,19 0 0,17 0 0,-36 0 0,1 0 0,17 0 16,53 0-16,-70 0 0,17 0 0,18 18 16,-35-18-16,0 0 0,-1 0 0,1 0 0,-1 0 0,19 18 15,-19-18-15,1 0 0,0 0 0,-1 17 0,1-17 0,0 0 0,17 0 16,-18 0-16,1 0 0,17 0 0,-35 18 0,18-18 15,0 0-15,-1 0 0,1 0 0,0 0 0,17 0 16,-18 0-16,1 0 0,0 0 0,-1 0 0,1 17 0,0-17 16,-1 0-16,1 0 0,0 0 0,-1 0 0,1 0 0,17 0 15,-17 18-15,-1-18 0,1 0 0,17 0 0,-17 0 16,17 0-16,-17 0 0,0 0 0,-1 18 16,1-18-16,-1 0 0,1 17 0,0-17 0,-1 0 15,1 0-15,-18 18 0,18 0 0,-1-18 16,1 17-16,0-17 15,-1 18-15,1 0 0,-18-1 16,17-17-16,1 0 0,-18 18 0,18-1 16,-1 1-16,1 0 0,0-1 15,-18 1-15,17 0 0,1-1 0,0-17 0,-18 18 0,17 0 0,19-1 16,-19 1-16,1 0 0,-18-1 0,17-17 16,-17 18-16,18-18 0,-18 17 0,18-17 0,-1 0 15,-17 18-15,18-18 0,-18 18 16,0-1-16,18-17 15,-18 18-15,0 0 16,0-1-16,0 1 0,0 0 16,0-1-16,0 1 0,0-1 15,0 1-15,-18-18 0,0 18 0,18-1 0,0 1 16,-17-18-16,17 18 0,-18-18 0,18 17 0,-18-17 0,1 18 0,-1 0 16,1-18-16,-1 17 0,0-17 0,1 18 15,-1-18-15,18 17 0,0 1 0,-35-18 0,17 0 16,-35 18-16,35-18 0,18 17 0,-35-17 15,18 0-15,-19 0 0,36 18 0,-17-18 0,-1 0 0,0 0 16,1 18-16,-1-18 0,0 0 0,1 0 0,-18 0 0,17 0 0,-17 0 16,17 0-16,0 0 0,1 0 0,-19 0 0,19 0 0,-1 0 0,-52 0 15,52 0-15,-35 0 0,35 0 0,-52 0 16,52 0-16,-35 0 0,18 0 0,17 0 0,1 0 0,-19 0 16,1 0-16,0 0 0,0 0 0,17 0 0,-17 0 0,-1 0 0,1 0 0,0-18 15,-36 18-15,18 0 0,18 0 0,17 0 0,-17 0 0,18 0 16,-1 0-16,0 0 0,-70-18 0,18 18 15,52 0-15,0 0 0,-52 0 0,-1 0 0,54 0 0,-19 0 16,1 0-16,17 0 0,-17 0 0,17 0 0,-17 0 0,0 0 0,17 0 0,1 0 16,-19 0-16,1 0 0,17 0 0,-17 0 0,0 0 0,17 0 15,1 0-15,-1 0 0,0 0 0,1 0 16,-19 0-16,1 0 0,17 0 16,1 0-16,-1 0 15,1 0-15,-1 0 16,0 0-16,1 0 0,-1 0 0,0 0 15,1 0-15,-1 0 0,-35 0 0,18 0 16,17 0-16,1 0 0,-1 0 0,-17 0 0,17 0 0,0 0 0,-17 0 16,0 0-16,17 0 0,-17 0 0,17 0 0,1 0 0,-1 0 0,-35 0 15,35 0-15,-17 0 0,0 0 0,17 0 0,-17 0 0,17 0 16,-70 0-16,70 0 16,1 0-16,-1 0 0,1 0 0,-1 0 15,0 0-15,1 0 78</inkml:trace>
  <inkml:trace contextRef="#ctx0" brushRef="#br0" timeOffset="21536.03">23248 7902 0,'18'0'78,"-1"0"-78,1 0 0,0 0 15,-1 0-15,1 0 0,0 0 0,-1 0 0,18 0 16,-17 0-16,17 0 0,-17 0 0,0 0 0,17 0 16,-17 0-16,17 0 0,53 0 0,-53 0 0,1 0 0,-19 0 0,107 0 15,-71 0-15,52 0 16,-34-17-16,-18 17 0,-18 0 0,18 0 0,-18 0 0,-17 0 16,35 0-16,-35 0 0,-1 0 0,1 0 0,35 0 0,-36 0 0,19 0 15,-1 0-15,18 0 0,-35 0 0,17 0 0,-18 0 0,19 0 16,-19 0-16,1 0 0,35 0 0,-35 0 15,-1 0-15,18 0 0,-17 0 0,0 0 0,-1 0 16,1 0-16,0 0 0,-1 0 0,1 0 16,0 0-16</inkml:trace>
  <inkml:trace contextRef="#ctx0" brushRef="#br0" timeOffset="24726.5">6315 8678 0,'17'0'0,"1"0"0,17 0 16,-17 0-16,-18-17 0,35 17 0,-17 0 0,-1 0 0,1 0 15,0 0-15,-1 0 0,1 0 0,0 0 0,-1 0 16,19 0-16,-1 0 0,-17 0 0,-1 0 0,54 0 15,-54 0-15,54 0 0,-53 0 0,34 0 16,-34 0-16,35 0 0,0 0 0,-18 0 0,-17 0 0,17 0 16,18 0-16,-18 0 0,-17 0 0,35 0 0,-35 0 0,34 0 15,-16 0-15,-19 0 0,1 0 0,17 0 0,-17 0 0,0 0 16,17 17-16,-18-17 0,1 0 0,0 0 16</inkml:trace>
  <inkml:trace contextRef="#ctx0" brushRef="#br0" timeOffset="28323.49">9102 8696 0,'0'-18'0,"17"18"15,1 0 1,0 0-16,-1 0 16,1 0-16,0 0 15,-1 0-15,1 0 0,-1 0 0,1 0 0,0 0 16,17 0-16,-17 0 0,-1 0 0,1 0 0,0 0 15,34 0-15,-34 0 0,17 0 0,-17 0 16,0 0-16,-1 0 0,1 0 0,0 0 0,-1 0 0,18 0 16,1 0-16,-19 0 0,1 0 0,17 0 0,1 0 0,-1 0 15,18 0-15,-36 0 0,36 0 0,-35 0 0,17 0 16,-17 0-16,0 0 0,17 0 0,-18 0 0,1 0 0,0 0 0,17 0 0,0 0 16,1 0-16,-19 0 0,1 0 0,-1 0 0,19 0 0,-19 0 0,19 0 15,-19 0-15,19 0 0,-19 0 0,1 0 0,52 0 16,1 0-16,-36 0 0,-17 0 0,0 0 0,17 0 15,-18 18-15,1-18 0,0 0 0,-1 0 0,1 0 0,0 0 16,-1 0-16,1 0 0,17 0 0,-17 18 0,-1-18 0,19 0 16,-19 0-16,1 0 0,0 0 0,-1 0 0,19 0 15,-19 0-15,19 0 0,-19 0 0,18 0 0,1 0 16,-1 0-16,0 0 0,-17 0 16,17 0-16,-17 0 0,-18 17 0,35-17 0,-17 0 0,-1 0 15,1 0-15,17 0 0,-17 0 0,0 0 0,-1 0 0,1 0 0,-1 0 16,1 0-16,0 0 0,52 18 0,-52-18 15,17 0-15,-17 18 0,17-18 0,-17 0 0,-1 0 0,1 0 0,0 0 16,35 0-16,-36 0 0,19 0 0,-19 0 0,1 0 0,-1 0 0,1 0 16,0 0-16,17 0 0,-17 0 0,17 17 0,-17-17 0,17 0 15,-18 0-15,36 0 0,-35 18 16,0-18-16,-1 0 0,36 0 0,-35 0 0,0 0 0,-1 0 16,18 0-16,1 0 0,-19 0 0,1 0 0,35 17 0,-35-17 0,-1 0 15,18 0-15,-17 0 0,0 0 0,17 0 0,-17 0 0,-1 0 0,1 0 0,17 0 16,-17 0-16,17 0 0,-17 0 0,17 0 0,0 0 0,18 0 15,0 0-15,-18 0 0,-17 0 0,17 0 16,1 0-16,-19 0 0,19 0 0,-19 0 0,1 0 0,-1 0 0,1 0 16,0 0-16,17 0 0,0 0 0,-17 0 0,0 0 0,-1 0 0,1 0 0,17 0 15,-17 0-15,17 0 0,-17 0 0,-1 0 16,1 0-16,53 0 0,-54 0 0,18 0 16,-17 0-16,0 0 0,17 0 0,-17 0 0,-1 0 0,1 0 0,17 0 15,-17 0-15,-1 0 0,19 0 0,-1 0 0,-17 0 16,17 0-16,-17 0 0,-1 0 0,1 0 0,-1 0 15,1 0-15,0 0 0,-1 0 0,36 0 0,-17 0 16,-19 0-16,1 0 0,0 0 0,17 0 0,-18 0 0,1 0 0,0 0 16,-1 0-16,19 0 0,-19 0 0,1 0 0,0 0 0,-1 0 0,1 0 15,17 0-15,-17 0 0,-1 0 0,1 0 0,0 0 0,-1 0 0,19 0 0,-19 0 16,36 0-16,-35 0 0,-1 0 0,36 0 16,0 0-16,-17 0 0,-19 0 0,18 0 0,-17 0 0,17 18 15,-17-18-15,0 0 0,17 0 0,0 0 16,0 0-16,1 0 0,17 0 15,-18 0-15,0 0 0,-17 0 0,17 0 16,-17 0-16,-1 0 16,1 0-1,0 0 48,-1 0-63,1 0 15,0 0-15,-1 0 0,19 0 16,-19 0-16,1 0 16,-1 0-16,1 0 0,0 0 15,-1 0-15,1 0 0,0 0 16,-1 0-16,1 0 16,0 0 15,-1 0-31</inkml:trace>
  <inkml:trace contextRef="#ctx0" brushRef="#br0" timeOffset="33192.56">18574 8908 0,'0'-18'62,"0"0"-46,0 1-16,-18-1 0,18 0 15,0 1-15,-18-1 0,18 1 0,0-1 16,-17 18-16,17-18 0,0 1 0,-35-19 16,35 19-16,0-1 0,-18 18 0,18-18 15,0 1-15,0-1 0,0 1 16,0-1-16,-18-17 16,18 17-16,0-17 0,-17 35 15,17-18-15,0 0 0,0-35 16,0 18-16,0-18 15,0 36-15,17 17 16,1-36-16,0 36 0,-18-35 0,17 35 0,18-18 16,-17 1-16,0-1 15,17 18-15,-17 0 0,-1-17 0,1 17 0,0-18 0,-1 18 16,19-18-16,-19 18 0,1-17 16,-1 17-16,1 0 0,0 0 0,-18-18 0,17 18 0,1 0 15,0 0-15,17 0 0,-35-18 0,18 18 0,17 0 16,-35-17-16,17 17 0,1 0 0,0 0 0,-1 0 0,19 0 15,-19 0-15,1 0 0,0-18 0,-1 18 0,1 0 0,-1 0 0,19 0 16,-19 0-16,1 0 0,17 0 0,-17 0 0,35 0 0,17 0 16,-34 0-16,-19-18 0,54 18 0,-18 0 0,-18 0 0,-17 0 15,-1 0-15,19 0 0,-19 0 0,19 0 0,-19 0 0,71 0 0,-70 0 0,53 0 16,-36 0-16,0 0 0,0 0 0,54 0 16,-1 0-16,-71 0 0,54 0 0,-36 0 0,1 0 0,-19 0 15,18 0-15,18 0 0,0 0 0,-35 0 0,17 0 0,1 0 16,-1 0-16,-18 0 0,19 0 0,-19 0 0,19 0 0,-1 0 0,-17 0 0,17 0 15,0 0-15,18 0 0,-35 0 0,17 0 0,-17 0 0,-1 0 0,1 0 16,52 0-16,-34 0 0,-1 0 0,-17 0 0,-1 0 0,36 0 16,0 0-16,-35 0 0,-1 0 0,1 0 15,17 0-15,-17 0 0,0 0 0,-1 0 0,1 0 0,-1 0 0,19 18 16,-19-18-16,1 0 0,0 0 0,-1 0 0,1 0 0,17 0 16,-17 18-16,-1-18 0,1 0 0,0 0 0,-1 0 0,1 0 0,0 0 15,-1 0-15,54 0 0,-53 0 0,-1 0 0,1 0 0,17 0 16,-17 17-16,-1-17 0,19 0 0,-19 0 0,1 0 0,0 0 0,17 0 15,0 0-15,-17 0 0,17 0 0,-17 0 0,-1 0 0,19 0 0,-1 0 16,0 0-16,18 0 0,-35 0 0,-1 0 0,1 0 0,0 0 0,-1 0 16,1 0-16,17 0 0,-17 0 0,-1 0 15,1 0-15,17 0 0,-17 0 0,-18 18 0,18-18 16,-1 0-16,1 0 16,0 0 46,-1 0-46,1 0-16,-18 18 0,17-18 15,-17 17-15,18-17 16,-18 18-16,0 0 0,18-18 0,-18 17 16,17 1-16,1-1 15,-18 1-15,0 0 0,0-1 16,18-17-16,-18 18 0,0 0 0,0-1 15,17-17-15,-17 36 0,0-19 16,0 1-16,18-18 0,-18 17 0,0 1 16,0 0-16,0-1 0,0 1 15,0 0-15,-18-1 16,18 1-16,0 0 0,-17-18 0,-1 17 16,18 1-16,-18 0 0,1-1 15,17 1-15,-18-18 0,18 17 0,-18-17 0,1 0 0,17 18 16,-18-18-16,1 18 0,-1-18 0,18 17 0,-18-17 0,1 0 15,-1 18-15,0 0 0,1-18 0,-1 0 0,-17 17 16,17-17-16,1 0 0,-1 18 0,-17-18 0,17 0 16,-17 18-16,17-18 0,-17 0 0,17 0 0,0 0 0,-17 0 0,0 0 15,17 0-15,1 0 0,-19 17 0,1-17 0,0 0 0,0 0 16,-1 0-16,19 0 0,-1 0 0,-17 0 0,-1 0 0,19 0 0,-1 0 0,-52 0 16,-1 0-16,0 0 0,54 0 0,-18 0 15,-1 0-15,-17 0 0,18 0 0,17 0 0,-52 0 16,52 0-16,-17 0 0,0 0 0,-1 0 0,19 0 0,-18 0 0,17 0 0,-17 0 15,-1 0-15,-34 0 0,17 0 0,0 0 0,35 0 0,-17 0 0,0 0 16,17 0-16,-17 0 0,-53 0 0,17 18 16,18-18-16,18 0 0,0 0 0,-1 0 0,19 0 0,-36 0 15,0 0-15,35 0 0,-17 0 0,0 0 0,17 0 0,-17 0 0,-1 0 16,-16 0-16,34 0 0,-35 0 0,18 0 0,17 0 0,0 0 0,-17 0 16,-18 0-16,36 0 0,-19 0 0,19 0 0,-89 0 15,71 0-15,-18 0 0,17 0 0,19 0 0,-19 0 16,1 0-16,-35 0 0,52 0 0,0 0 0,1 0 15,-71 0-15,70 0 0,-35 0 0,-53-18 16,88 18-16,-17 0 0,18 0 0,-1 0 0,0 0 0,-52 0 16,-18 0-16,52 0 15,19 0-15,-19 0 0,19 0 0,-19 0 0,19 0 16,-18 0-16,17 0 0,0 0 0,18-17 16,-17 17-16,-1 0 218,18-18-124,18 18-78,-1 0-1,-17-18 1</inkml:trace>
  <inkml:trace contextRef="#ctx0" brushRef="#br0" timeOffset="37109.8">5309 9525 0,'18'0'0,"0"0"0,-1 0 0,1-18 16,0 18-16,-1 0 0,1 0 0,-1 0 0,1 0 16,0 0-16,-1 0 0,1 0 0,0 0 0,-1 0 15,1 0-15,0 0 0,-1 0 0,1 0 16,17 0-16,53 18 0,-70-18 0,17 0 16,-17 0-16,35 0 0,-18 0 0,-17 0 0,17 0 15,36 0-15,-54 0 0,18 0 0,1 0 0,-1 0 0,18 0 0,-35 0 16,-1 0-16,18 0 0,1 0 0,17 0 0,-18 0 0,18 0 0,53 0 15,-53 0-15,70 0 0,-52 0 0,-36 0 16,124 0-16,-124 0 0,-17 0 0,34 0 16,-16 0-16,-19 0 0,1 0 0,17 0 0,1 0 0,-19 0 15,54 18-15,-1-18 0,-52 0 0,0 0 0,17 0 16,-17 0-16,70 17 16,35-17-16,-105 0 0,17 0 0,-17 0 0,17 0 15,-17 0-15,17 0 0,0 0 0,-17 0 0,0 0 0,-1 0 16,1 0-16,17 0 0,-17 0 0,17 0 15,-17 0-15,-1 0 0,1 0 16,0 0-16,-1 0 0,1 0 16,-1 0 77</inkml:trace>
  <inkml:trace contextRef="#ctx0" brushRef="#br0" timeOffset="43454.65">7250 11448 0,'0'-18'47,"0"0"-31,-36 18-1,36-17-15,0-1 0,-17 18 16,17-18-16,-18 18 0,18-17 15,-18 17-15,18-18 0,-17 18 0,-1-35 0,0 17 16,1 18-16,17-17 0,-18-1 16,1 0-16,-1 1 0,0-1 15,1 0-15,-1 1 0,18-1 0,-18 1 16,1-1-16,-1 0 0,0 1 0,18-1 0,0-17 16,-17 35-16,17-18 0,-18 0 0,18-17 15,-17 35-15,17-18 0,0 1 0,0-1 16,-18 18-16,18-17 0,0-1 0,-18 0 0,18 1 0,0-1 15,0 0-15,0 1 0,0-1 0,0 0 0,0 1 0,0-1 16,0 1-16,0-1 0,0 0 0,0 1 0,0-1 16,0 0-16,0 1 0,0-1 0,0 0 0,0 1 15,0-1-15,18 1 0,-18-19 0,0 19 0,18-1 16,17 0-16,-35 1 0,0-1 0,17 18 16,-17-18-16,18 18 0,0-17 0,-18-1 0,17 18 0,1-18 15,0 18-15,-1-17 0,1 17 0,0 0 16,-18-18-16,35 1 0,-18 17 0,-17-18 15,18 18-15,0 0 0,-1 0 0,1 0 0,-18-18 0,18 18 16,-1 0-16,1 0 0,0 0 0,-18-17 16,17-1-16,1 18 0,0 0 0,-1 0 0,1 0 15,-1 0-15,1-18 0,0 18 0,17 0 16,-17 0-16,-1 0 0,1 0 0,17 0 0,-17 0 0,17 0 0,-17 0 16,-1 0-16,19 0 0,-19 0 0,1 0 0,0 0 0,17 0 0,-18 0 15,19 0-15,-19 0 0,1-17 0,0 17 0,-1 0 0,1 0 0,17 0 16,-17 0-16,0 0 0,-1 0 0,18 0 0,-17 0 0,17 0 0,-17 0 0,35 0 15,-18 0-15,-17 0 0,17 0 0,0 0 16,1 0-16,34 0 0,-52 0 0,-1 0 0,36 0 0,-17 0 0,-19 0 16,19 0-16,34 0 0,-35 0 0,18 0 0,-35 0 0,0 0 0,17 0 15,0 0-15,18 0 0,-18 0 0,1 0 0,-1 0 0,0 0 0,36 0 16,52 0-16,-52 0 0,-54 0 16,36 0-16,-17 0 0,-19 0 0,1 0 0,0 0 0,17 0 0,0 0 15,-17-18-15,-1 18 0,1 0 0,17 0 0,-17 0 0,17 0 16,0 0-16,-17 0 0,0 0 0,-1 0 0,19 0 0,-19 0 0,1 0 15,35 0-15,-35 0 0,17 0 0,-18 0 0,1 0 16,17 0-16,-17 0 0,0 0 0,-1 0 0,1 0 0,0 0 16,-1 0-16,-17 18 0,18-18 0,-1 0 0,1 0 0,0 0 15,-1 0-15,1 0 0,0 17 16,-1-17 0,-17 18-1,18-18 1,0 18-16,-18-1 0,17 1 15,-17 0-15,18-1 0,-1 1 16,1 17-16,0-35 0,-1 35 0,1-17 16,0 0-16,-1 17 0,1-35 0,-18 18 0,18-1 0,-1-17 15,1 18-15,0 0 0,-1-1 0,1 1 0,-1-18 0,1 17 16,0 1-16,-1 0 0,1-1 0,0-17 0,-1 18 16,-17 0-16,18-18 0,-18 17 15,18-17-15,-1 0 16,-17 18-16,0 0 0,18-1 0,-18 1 15,17-18-15,-17 17 0,0 1 0,18 0 16,0-1-16,-18 1 0,17-18 16,-17 18-16,0-1 0,18 1 0,-18 0 15,18-18-15,-1 17 0,-17 1 0,0-1 16,0 1 0,18-18-16,-18 18 0,0-1 15,0 1-15,0 0 16,0-1-1,-18 1-15,1-18 0,17 18 16,-18-1-16,0 1 16,1 0-16,-1-1 0,0-17 15,18 18-15,-17-18 0,-18 0 0,35 17 0,-18-17 16,18 18-16,-53 0 0,35 17 0,1-35 16,-19 0-16,1 18 0,18-18 0,17 17 0,-36-17 0,19 0 0,-1 18 15,-35 0-15,0-18 0,18 0 0,-36 17 16,54-17-16,-1 0 0,-17 18 0,-1-18 0,19 0 0,-18 0 0,17 0 15,-53 0-15,36 0 0,0 0 0,0 0 0,-1 0 0,1 0 0,0 0 16,17 0-16,-53 0 0,36 0 0,0 0 0,0 0 0,17 0 0,-17 0 16,-1 0-16,-16 0 0,16 0 0,1 0 0,0 0 0,-1 0 0,1 0 0,0 0 15,-18 0-15,18 0 0,-36 0 0,-17 0 16,-36 0-16,72 0 0,16 0 0,-34 0 0,34 0 16,-52 0-16,53 0 0,0 0 0,-1 0 0,-34 0 0,17 0 0,18 0 15,17 0-15,-17 0 0,-18 0 0,35 0 0,1 0 0,-19 0 16,19 0-16,-1 0 0,-17 0 0,17 0 0,0 0 0,-17 0 15,18 0-15,-1 0 0,0 0 0,1 0 16,-1 0-16,0 0 0,1 0 16</inkml:trace>
  <inkml:trace contextRef="#ctx0" brushRef="#br0" timeOffset="51911.37">18979 12947 0,'0'18'94,"18"-18"-94,0 0 15,-18 35-15,17-35 0,1 0 0,0 18 16,-1-18-16,19 17 0,16 18 15,-16-17-15,-1 0 0,18-1 0,0 19 16,0-19-16,-18-17 0,-17 18 0,-1-18 0,36 18 16,-35-18-16,17 17 0,-17-17 0,17 0 15,-17 0-15,17 0 0,-17 0 0,52 0 16,18 0-16,-70 0 0,0 0 0,-1 0 0,36 0 16,-17 0-16,16 0 0,-34 0 0,0 0 0,17 0 0,0 0 0,-17-17 15,0 17-15,34 0 0,-34 0 0,0 0 0,17 0 0,0 0 0,-17-18 16,0 18-16,17 0 0,-18-18 0,1 18 0,0 0 0,17 0 0,36-35 15,-36 35-15,0 0 0,-17 0 0,-1 0 0,1-18 0,17 18 16,-35-17-16,18 17 0,0 0 0,-1-18 0,1 18 0,0 0 0,-1 0 16,1-18-16,-1 18 0,1 0 0,0-17 0,-1 17 0,-17-18 0,18 18 15,0 0-15,17 0 0,35-17 16,-17 17 0,89-36-16,-125 36 0,18 0 0,-17-17 0,17 17 15,-17 0-15,35 0 0,-35 0 0,17 0 0,0 0 0,-17-18 16,17 18-16,0 0 0,1 0 0,-19 0 0,18 0 0,-17 0 15,0 0-15,-1 0 0,36 0 0,-35 0 0,17 0 16,-17 0-16,0 0 0,-1 0 0,1 0 0,-1 0 0,1 0 0,0 0 16,-1 0-16,1 0 0,0 18 15,-1-18 1,-17 17 0,18-17-16,-18 18 0,18 0 15,-18-1-15,17-17 0,1 18 16,-1-18-16,-17 17 0,18 1 0,17 0 15,-17-18-15,-18 17 0,18-17 0,-1 18 0,1-18 16,17 18-16,-17-18 0,-1 17 0,1-17 16,0 18-16,-1-18 0,19 0 0,-1 0 0,-17 18 15,-1-18-15,1 0 0,0 0 0,-1 0 0,1 0 0,-1 0 16,1 0-16,17 0 0,-17 0 0,0 0 0,-1 0 0,1 0 16,0 0-16,17 0 0,-18 0 0,1 0 0,0 0 0,17 0 15,-17-18-15,-1 18 0,1 0 0,0 0 0,17 0 0,-18 0 16,1 0-16,0-18 0,17 18 0,-35-17 0,18 17 0,-1 0 15,1 0-15,0-18 0,-1 18 0,19-18 0,-19 18 16,1 0-16,-1 0 0,1-17 0,0 17 0,17 0 16,-35-18-16,18 18 0,17-18 0,-17 18 0,-1 0 0,1 0 0,-1-17 15,1 17-15,17 0 0,-17 0 0,0 0 0,-1 0 0,1-18 0,0 18 16,17 0-16,18-17 0,-18 17 0,-17 0 0,17 0 16,-17 0-16,17 0 0,-17 0 0,-1 0 0,18 0 0,-17 0 15,17 0-15,-17 0 0,17 0 0,-17 0 0,-18-18 16,18 18-16,-1 0 0,1 0 0,-1 0 0,1 0 0,0 0 0,-1 0 15,1 0-15,0 0 0,-1 0 0,1 0 0,0 0 0,-1 0 0,1 0 16,-1 0-16,1 0 0,0 0 0,-1 0 16,1 0-16,0 0 0,-1 0 15,1 0-15,0 0 78,-1 0-46,1 0-17,0 0-15,-18 18 0,17-18 16,-17 17-16,18-17 0,-1 0 0,-17 18 16,18-18-16,0 0 0,-1 0 15,-17 17-15,18-17 0,0 0 0,-1 18 16,1-18-16,-18 18 15,18-18-15,-1 0 0,1 0 0,-1 0 16,1 17-16,0-17 0,-1 0 16,1 18-16,0-18 0,-1 0 0,1 0 0,0 0 15,-1 0-15,1 0 0,17 0 0,-17 0 16,-1 0-16,1 0 0,-18-18 0,18 18 16,-1 0-16,1 0 0,0-17 0,-1 17 15,1 0-15,0 0 0,-1 0 0,1 0 16,-1-18-16,1 18 15,0 0-15,-1 0 0,1 0 16,-18-18-16,18 18 16</inkml:trace>
  <inkml:trace contextRef="#ctx0" brushRef="#br0" timeOffset="61405.72">5539 13758 0,'17'0'47,"1"18"-31,-18 0-1,18-18-15,-18 17 16,17-17-16,1 0 0,-18 18 0,17-18 0,-17 18 16,18-18-16,-18 17 0,18-17 0,-1 0 0,1 18 0,0-1 15,17-17-15,-35 18 0,0 0 0,35-18 16,18 35-16,-35-35 0,-1 18 0,19-1 16,-1 1-16,0-18 0,-35 18 15,36-18-15,-1 17 0,-18-17 0,1 0 0,0 0 16,-1 0-16,1 18 0,0-18 0,-1 0 0,1 0 15,0 0-15,-1 0 0,1 0 0,-1 0 0,1 0 16,0 0-16,-1 0 0,1 0 0,0 0 16,-1 0-16,1 0 0,0 0 0,-1 0 0,1 0 15,-1 0-15,1 0 0,0 0 0,-1 0 0,1 0 0,0 0 16,-1 0-16,1 0 0,0 0 0,17-18 0,-17 18 0,-1 0 0,1 0 16,-1-17-16,19 17 0,-19 0 0,1-18 0,17 18 0,1-18 15,34 1-15,-35 17 0,-17-36 0,0 36 0,-1 0 0,1-17 16,35 17-16,-53-18 0,17 18 0,19 0 0,-19-18 0,1 18 0,17-17 15,-17 17-15,0 0 0,-1 0 0,1-18 0,0 18 0,-1 0 0,1 0 16,-1 0-16,1-17 0,0 17 0,-18-18 0,35 18 0,-17 0 16,-1 0-16,1 0 0,0 0 0,-1 0 15,-17-18-15,18 18 0,-1 0 0,1 0 16,0 0-16,-1 0 16,1-17-16,0 17 0,-1 0 15,-17-18-15,18 18 0,0 0 0,-1 0 16,-17-18-16,18 18 0,-1 0 15,1 0-15,0 0 16,-1 0-16,1 0 16,0 0-16,-1 0 15,-17 18-15,18-18 0,0 0 16,-1 0-16,1 0 16,-18 18-16,18-18 0,-1 0 0,-17 17 15,18-17-15,-1 0 0,1 18 0,35 0 16,-35-18-16,-1 17 0,1-17 0,-18 18 15,18-18-15,-1 0 0,1 0 0,-1 17 0,1-17 16,0 0-16,-1 18 0,1-18 0,0 0 16,-1 0-16,1 0 0,-18 18 15,18-18-15,17 17 0,-18-17 0,1 0 16,0 18-16,-1-18 0,1 0 16,0 0-16,-1 0 15,1 18-15,0-18 0,-1 0 16,1 0-1,0 0-15,-1 0 16,1 17-16,-1-17 16,1 0-16,0 0 0,-1 0 15,1 0 1,0 0-16,-1 0 0,1 0 16,0 0-16,-1 0 0,-17-17 0,18 17 0,-1 0 15,1 0-15,0 0 0,-18-18 0,17 0 0,1 18 16,0 0-16,-1 0 0,1 0 0,-18-17 15,18 17-15,-1 0 0,1 0 0,-1 0 16,-17-18-16,18 18 0,0 0 16,-1 0-16,-17-18 15,18 18-15,0 0 0,-1-17 16,1 17-16,0 0 0,-1 0 16,-17-18-16,18 18 0,0 0 0,-1 0 15,1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3T06:34:4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7708 10389 0,'0'-17'16,"0"-1"15,0 0-31,0 1 15,0-19-15,0 19 16,0-18-16,0 17 0,0 0 0,18 1 16,-18-1-16,0 0 0,17-17 0,-17 17 15,0 1-15,18 17 0,-18-35 0,0 17 0,18 18 16,-1-18-16,-17 1 0,18-1 16,-18 0-16,18 18 0,-18-17 15,17 17-15,-17-18 0,18 0 16,0 18-16,-1 0 0,-17-17 0,18 17 15,0 0-15,-1-18 0,1 1 0,-18-1 16,17 18-16,1 0 0,0 0 0,-18-18 0,17 18 0,19 0 16,-36-17-16,17 17 0,1 0 15,0 0-15,-1 0 0,1 0 0,-18-18 16,17 18-16,1 0 0,0 0 0,-1 0 16,1 0-16,17 0 15,-35-18-15,18 18 0,0 0 0,17 0 16,-18 0-16,1 0 0,0 0 0,17 0 0,-17 0 15,-1 0-15,19 0 0,-19 0 0,1 0 0,0 0 0,-1 0 0,1 0 16,-1 0-16,1 0 0,0 0 0,-1 0 0,1 0 0,0 0 0,-1 0 16,1 0-16,0 0 0,17 0 0,-18 0 0,1 0 0,0 0 15,-1 18-15,1-18 0,0 0 0,17 0 0,0 0 0,-17 0 16,-1 0-16,1 18 0,0-18 0,-1 0 0,1 0 0,0 17 0,17-17 16,-17 0-16,-1 0 0,1 0 0,0 18 15,-1-18-15,1 0 0,-1 0 0,1 0 16,0 0-16,-1 0 15,-17 18-15,18-18 0,0 0 0,-1 0 16,1 0-16,-18 17 0,18-17 0,-1 0 16,1 0-16,-1 0 0,1 0 0,0 18 0,17-18 15,-17 0-15,-1 0 0,1 0 0,-18 17 0,18-17 0,17 0 16,-18 18-16,36-18 0,-35 0 0,0 18 16,-1-18-16,19 0 0,-19 0 0,1 0 0,0 17 15,-1-17-15,1 0 0,-1 0 16,-17 18-16,18-18 0,0 0 0,-18 18 15,17-18-15,1 0 0,-18 17 16,18-17 0,-18 18-1,0 0-15,17-18 0,-17 17 0,0 1 16,18-18-16,-18 17 0,0 1 16,18 0-16,-1-18 0,-17 17 0,18 19 15,-1-36-15,-17 17 16,0 1-1,18-18-15,-18 18 16,0-1-16,0 1 0,0-1 16,0 1-16,0 0 15,0-1-15,-18-17 0,18 18 0,-17 0 16,17-1-16,-18-17 0,18 18 0,-17-18 16,-1 18-16,0-18 0,18 17 15,-17 1-15,-1-18 0,0 0 0,18 18 0,-17-18 16,-1 0-16,0 0 0,-17 17 0,18-17 15,-19 0-15,19 0 0,-1 18 0,-17-18 0,17 17 16,0-17-16,1 0 0,-1 0 0,-17 0 16,17 0-16,1 0 0,-1 0 0,-17 0 0,17 0 0,0 0 15,1 0-15,-1 0 0,0 0 0,1 0 0,-1 0 0,-17 0 0,17 0 16,1 0-16,-1 0 0,0 0 0,1 0 0,-1 0 0,0 0 0,1 0 0,-1 0 16,1 0-16,-19 0 0,1 0 0,17 0 0,-17 0 15,17 0-15,1 0 0,-1 0 0,-17 0 0,17 0 0,1 0 0,-19 0 16,19 0-16,-1 0 0,0 0 0,1 0 0,-1 0 0,0 0 0,1 0 0,-1 0 15,-17 0-15,0 0 0,17 0 0,0 0 0,1 0 16,-1 0-16,0 0 0,1 0 0,-1 0 0,1 0 0,-1-17 0,0 17 16,-17 0-16,17 0 0,1 0 15,-1 0-15,0 0 0,-17 0 0,17 0 0,1 0 16,-18-18-16,17 18 0,0 0 0,1 0 16,-1 0-16,-17 0 0,35-17 0,-18-1 0,0 18 0,1 0 15,-1 0-15,1 0 0,-19-18 0,19 18 0,-1 0 16,0 0-16,18-17 0,-17 17 0,-1 0 0,0-18 0,1 18 15,-1 0-15,1 0 0,-1 0 16,0 0 15</inkml:trace>
  <inkml:trace contextRef="#ctx0" brushRef="#br0" timeOffset="7420.38">7673 10936 0,'18'0'63,"-1"0"-32,1 0-16,-1 0-15,1 0 16,-18-18-16,18 18 0,-1 0 16,1 0-1,0 0-15,-1 0 16,19 0-16,17 0 16,-36 0-1,1 0-15,-1 0 0,1 0 0,17 0 16,-17 0-16,17 0 0,-17 0 0,0 0 15,-1 0-15,1 0 0,-1 0 0,1 0 0,17 0 16,-17 0-16,17 0 16,-17 0-16,0 0 0,17 0 0,-18 0 15,1 0-15,0 0 0,-1 0 16,-17 18-16,18-18 16,0 0-16,-1 0 15,1 0-15,0 0 0,-1 0 16,1 0-16,0 0 15,-1 0-15,18 0 0,-17 0 0,0 0 16,-1 0-16,1 0 0,0 0 16,-1 0-16,1 0 15,0 0 329,-1 0-313,1 0 16,-1 0-31,1 0-1,0 0 1</inkml:trace>
  <inkml:trace contextRef="#ctx0" brushRef="#br0" timeOffset="12216.72">12947 10407 0,'-18'0'63,"1"0"-63,-1 0 15,0 0-15,1 0 0,-1 0 31,18-18-15,-18 18 47,18-17-48,-17 17-15,17-18 0,-18 18 0,18-18 0,-17 1 16,-1-1-16,0 0 0,1 18 15,17-17-15,-18-1 0,0 1 16,1 17-16,17-18 0,-18 18 0,18-18 16,-18 1-1,18-1-15,-17 18 16,17-18-16,0 1 16,0-1-16,-18 0 0,18 1 15,0-1 1,0 1-1,0-1-15,0 0 16,0 1 0,18 17-16,-18-18 15,0 0-15,17 18 0,-17-17 0,18 17 16,0-18-16,17 0 16,-17 1-1,-1 17-15,1 0 0,0-18 0,-1 18 16,1 0-16,-1 0 0,-17-17 0,18 17 0,0 0 15,-1 0-15,1 0 0,0-18 0,-1 18 16,1 0-16,-18-18 0,35 18 0,-17 0 16,17-17-16,-17 17 0,-1 0 0,1 0 15,17 0-15,-17 0 0,-18-18 0,18 18 0,17 0 16,-17 0-16,17 0 0,-18 0 0,1 0 16,0 0-16,-1 0 0,1 0 0,0 0 0,105-18 15,-105 18-15,17 0 0,-17 0 0,-1 0 0,19 0 16,-19 0-16,1 0 0,0 0 0,-1 0 0,1 0 0,-1 0 0,19-17 15,-1 17-15,-17 0 0,-1 0 0,1 0 0,0 0 0,-1 0 16,1 0-16,-1 0 0,1 0 0,0 0 0,-1 0 0,1 0 16,0 0-16,-1 0 0,1 0 0,0 0 0,-1 0 15,18 0-15,-17 0 0,0 0 0,-1 0 0,1 0 16,0 0-16,-1 0 0,1 0 0,0 0 0,-1 0 16,1 0-16,0 0 0,-1 0 0,1 0 15,-1 0-15,1 0 0,0 0 0,-1 0 0,1 0 16,0 0-16,-1 0 15,1 0-15,0 0 0,-1 0 0,1 0 16,-1 0-16,1 0 0,0 0 16,-1 0-16,1 0 0,0 0 15,-1 0-15,1 0 16,0 0-16,-18 17 0,17-17 0,1 0 16,-18 18-1,17-18-15,1 0 16,-18 18 15,18-18-31,-18 17 0,17-17 16,-17 18-16,0 0 0,18-18 0,-18 17 0,18-17 15,-1 18-15,-17-1 0,18-17 0,-18 18 16,18 0-16,-1-1 0,1 1 16,0 0-16,-1-1 0,1-17 0,-18 18 15,17-18-15,-17 18 0,18-18 16,0 17-1,-18 1 17,0-1 15,0 1-47,0 0 15,0-1 1,-18-17-16,18 18 15,-18 0-15,1-1 16,17 1-16,-18-18 0,18 18 16,-17-18-16,-1 0 0,18 17 0,-18-17 15,1 0-15,-1 0 0,0 0 0,1 0 16,-1 18-16,0-18 0,18 17 0,-17-17 0,-1 0 16,0 0-16,1 0 0,17 18 0,-18-18 15,1 0-15,-1 0 0,0 0 0,1 0 0,17 18 16,-18-18-16,0 0 0,1 0 0,17 17 0,-18-17 0,0 0 15,1 0-15,-1 0 0,1 0 0,17 18 0,-36-18 16,19 0-16,-19 0 0,19 0 16,-1 18-16,0-18 0,1 0 0,-1 0 0,1 0 0,-19 0 15,19 0-15,-1 0 0,0 0 0,1 0 16,-1 0-16,0 0 0,1 0 0,-1 0 0,0 0 0,-17 0 16,18 0-16,-19 0 0,19 0 0,-1 0 15,-17 0-15,17 0 0,0 0 0,1 0 0,-1 0 16,-17 0-16,17 0 0,1 0 0,-1 0 0,0 0 0,1 0 15,-1 0-15,0 0 0,1 0 0,-1 0 0,1 0 0,-54 0 16,53 0-16,1 0 0,-1 0 16,0 0-16,1 0 0,-1 0 0,0 0 0,1 0 15,-1 0-15,1 0 0,-1 0 16,0 0-16,-17 0 16,17 0-1,1 0-15,-1 0 16,0 0-16,1 0 0,-1 0 15,1 0-15,-1 0 16,0 0 0,1 0 46,-1 0-46,18 17-16,-18-17 15,1 0-15,-1 0 16,0 0 0,1 0-1,17 18-15,-18-18 0,1 0 16,-1 0 0,18 18 218</inkml:trace>
  <inkml:trace contextRef="#ctx0" brushRef="#br0" timeOffset="19398.34">12541 10918 0,'18'0'0,"0"0"31,-1 0 1,1 0-32,-1 0 15,1 0-15,0 0 16,-1 0-1,1 0-15,0 0 0,-1 0 16,1 0 0,0 0-16,-1 0 15,1 0 1,-1 0-16,1 0 0,0 0 16,-1 0-16,1 0 15,0 0-15,-1 0 0,1 0 16,0 0-16,-1 0 15,1 0-15,0 0 0,-1 0 16,1 0-16,-1 0 0,1 0 16,0 0-16,-1 0 0,1 0 0,0 0 15,-1 0-15,1 0 0,0 0 0,-1 0 0,1 0 0,-1 0 0,1 0 16,0 0-16,52 0 0,-52 0 0,0 0 16,-1 0-16,1 0 0,-1 0 0,1 0 0,0 0 0,-1 0 0,1 0 15,0 0-15,-1 0 0,1 0 0,0 0 0,-1 0 16,1 0-16,0 0 0,-1 0 0,1 0 15,-18 18-15,17-18 0,1 0 16,0 0-16,-1 0 0,1 0 16,0 0-16,-1 0 0,1 0 0,0 0 15,-1 0-15,1 0 0,-1 0 0,1 0 16,0 0-16,-1 0 0,1 0 0,0 0 16,-1 0-16,1 0 0,0 0 0,-1 18 0,1-18 0,-1 0 15,1 0-15,0 0 0,-1 0 0,1 0 0,17 17 16,-17-17-16,0 18 0,-1-18 15,1 0-15,0 0 0,-1 0 0,1 0 0,-1 0 16,1 0-16,0 0 0,-18 18 0,17-18 0,1 0 0,0 0 16,-1 0-16,1 0 0,0 0 0,-1 0 0,1 0 15,-1 0-15,1 0 0,0 0 0,-1 0 16,1 0-16,0 0 0,-1 0 0,1 0 16,0 0-16,-1 0 0,1 0 15,-1 0-15,1 0 0,0 0 16,-1 0-16,1 0 0,0 0 0,-1 0 15,1 0-15,0 0 0,-1 0 0,1 0 16,0 0-16,-1 0 0,1 0 16,17 0-16,-17 0 0,-1 0 15,1 0-15,0 0 0,-1 0 0,1 0 16,0 17-16,-1-17 0,1 0 0,-1 0 16,1 0-16,0 0 0,-1 0 0,1 0 15,0 0-15,-1 0 0,1 0 0,0 0 16,-1 0-16,1 0 0,-1 0 15,1 0-15</inkml:trace>
  <inkml:trace contextRef="#ctx0" brushRef="#br0" timeOffset="24830.43">17657 10336 0,'0'-17'63,"0"-1"-48,0 0-15,0 1 16,0-1-16,0 1 0,0-1 16,0 0-16,0 1 15,17-1-15,-17 0 0,0 1 0,0-1 16,18 18-16,-18-18 16,0 1-16,17 17 0,-17-18 15,18 18-15,-18-17 0,18 17 16,-18-18-16,17 18 0,-17-18 0,18 18 15,0 0-15,-1-17 0,1 17 16,0-18-16,-1 18 0,1 0 0,-1 0 0,1 0 0,-18-18 0,18 1 16,-1 17-16,1 0 0,0 0 0,17-18 0,-17 18 15,-1 0-15,1 0 0,0-18 0,-1 18 0,1 0 16,-1 0-16,-17-17 0,36 17 0,-19 0 0,1 0 0,0 0 16,-1-18-16,1 18 0,0 0 0,-18-17 15,17 17-15,1 0 0,-1 0 0,1 0 16,0 0-16,-1 0 0,1 0 15,0 0-15,-1 0 0,1 0 0,0 0 16,-1 0-16,1 0 0,-1 0 0,1 0 0,0 0 0,17-18 16,0 18-16,-17 0 0,0 0 0,-1 0 15,1 0-15,0 0 0,17 0 0,-18 0 0,1 0 0,0 0 16,17 0-16,-17 0 0,-1 0 0,1 0 0,0 0 16,-1 0-16,1 0 0,-1 0 0,19 0 15,-19 0-15,1 0 0,0 0 0,-1 0 0,1 0 16,0 0-16,-1 0 0,1 0 0,17 0 15,-17 0-15,17 0 0,-17 0 0,-1 0 0,19 0 0,-19 0 16,1 0-16,0 0 0,-1 0 0,1 0 0,-1 0 0,1 0 16,0 0-16,17 0 0,-17 0 0,-1 0 0,1 0 15,0 0-15,17 0 0,-18 0 0,1 0 16,0 0-16,-1 0 0,1 0 0,0 0 0,-1 0 0,1 0 16,0 0-16,-1 0 0,1 0 0,-1 0 0,1 0 15,17 18-15,-17-18 0,0 0 0,-1 0 16,19 0-16,-1 0 0,-17 0 15,17 0-15,-18 0 0,1 0 0,0 0 0,-1 0 16,1 0-16,0 0 0,-1 0 0,1 0 0,0 0 16,-1 0-16,1 0 0,-1 0 0,1 0 0,0 0 15,-1 0-15,1 0 0,17 0 0,-35 17 16,18-17-16,0 0 0,-1 0 0,1 0 0,-1 0 16,1 0-16,0 0 0,-1 0 0,1 0 15,0 0-15,-1 0 0,1 0 0,0 0 0,-1 0 16,1 0-16,0 0 15,-1 0-15,1 0 16,-1 0 15,-17 18-31,18-18 0,0 0 16,-1 0-16,-17 17 16,18-17-16,0 0 0,-1 0 15,19 36-15,-19-36 0,1 0 16,-1 0-16,-17 17 0,18-17 0,0 0 15,-1 0-15,1 0 0,0 18 0,-1-18 16,1 0-16,0 0 0,-1 18 0,1-18 0,-1 0 16,1 17-16,0-17 0,-1 0 0,1 0 0,-18 18 15,18-18-15,-1 0 0,1 0 0,0 18 0,-1-1 16,1-17-16,0 0 0,34 18 16,-34-18-1,-18 17 63,0 1-62,0 0-16,0-1 0,0 1 16,0 0-1,0-1-15,-18-17 0,18 18 0,-17-18 0,17 18 16,-18-18-16,1 0 0,17 17 15,-18-17-15,0 0 0,18 18 0,0-1 0,-17-17 16,-1 0-16,18 18 0,-18-18 0,1 0 0,-1 0 16,18 18-16,-35-18 0,17 0 0,18 17 0,-53 1 15,36-18-15,-1 0 0,0 0 0,1 18 16,-19-18-16,19 0 0,-1 0 0,-17 0 0,35 17 16,-18-17-16,-17 0 0,17 0 0,1 0 0,-1 0 15,0 0-15,1 0 0,-1 0 0,0 0 0,1 0 16,-18 0-16,17 0 0,-17 18 0,17-18 0,0 0 15,1 0-15,-1 0 0,0 0 0,-17 0 0,17 0 16,-17 0-16,18 0 0,-19 0 0,19 0 0,-1 0 0,0 0 16,1 0-16,-19 0 0,19 0 0,-1 0 0,1 0 0,-1 0 15,0 0-15,1 0 0,-1 0 0,0 0 16,1 0-16,-1 0 0,0 0 0,1 0 0,-1 0 0,1 0 0,-19 0 16,19 0-16,-1 0 0,-17 0 0,17 0 15,0 0-15,1 0 0,-1 0 0,-17 0 0,17 0 16,1 0-16,-1 0 0,0 0 0,1 0 0,-1 0 0,-35 0 15,35 0-15,-17 0 0,0 0 0,17 0 16,1 0-16,-1 0 0,0 0 0,1 0 0,-1 0 0,0 0 0,1-18 16,-1 18-16,1 0 0,-1 0 0,0 0 0,1 0 0,-19 0 0,19 0 0,-19-17 15,19 17-15,-1 0 0,0 0 0,1 0 0,-1 0 16,-52 0-16,52 0 0,0 0 0,1 0 16,-1 0-16,-17 0 0,17 0 0,-17 0 0,17 0 15,1 0-15,-1 0 0,0 0 0,1 0 0,-1 0 16,0 0-16,1 0 0,-1 0 0,1 0 0,-1 0 0,0 0 15,1 0-15,-1 0 0,0 0 0,1 0 0,-1 0 16,0 0-16,1 0 0,-1 0 0,-17 0 16,17 0-16,1 0 0,-1 0 0,0 0 15,1 0-15,-1 0 0,0 0 0,1 0 16,-1 0-16,0 0 16,1 0-16,-1 0 15,1 0 1,-1 0-16,0 0 15,1 0-15,-19 0 0,19 0 16,-1 0-16,0 0 0,1 0 0,-1 0 0,1 0 0,-1 0 16,0 0-16,1 0 0,-1 0 0,0 0 0,1 0 0,-1 0 15,0 0-15,1 0 0,-19 0 0,19 0 0,-1 0 16,1 0-16,-1 0 47,0 0-32,1 0-15,-1 0 0,0 0 0,1 0 16,-1 0-16,0 0 16,1 0-16,-1 0 0,1 0 0,-1 0 15,0 0-15</inkml:trace>
  <inkml:trace contextRef="#ctx0" brushRef="#br0" timeOffset="32220.5">17321 10918 0,'18'0'0,"0"0"15,-1 0 1,1 0-1,0 0-15,-1 0 0,1 0 16,0 0-16,-1 0 16,1 0-16,-1 0 0,1 0 0,0 0 0,-1 0 15,54 0-15,-53 0 0,52 0 16,-35 0-16,89 0 0,-89 0 0,-17 0 16,-1 0-16,54 0 0,-53 0 0,35 0 0,-36 0 0,18 0 15,1 0-15,-1 0 0,-17 0 0,-1 18 0,19-18 0,-19 0 16,18 0-16,-17 18 0,17-18 0,1 0 0,-36 17 0,17-17 15,36 0-15,-18 0 0,-17 0 16,0 18-16,-1-18 0,1 0 0,17 0 0,-17 0 16,0 0-16,-1 0 0,1 0 0,0 0 15,-1 0-15,1 0 0,-1 0 0,1 0 0,0 0 16,-1 0-16,36 0 16,0 18-16,-35-18 0,-1 0 0,1 0 0,0 17 0,-1-17 15,19 0-15,-19 0 0,1 0 0,0 0 0,-1 0 0,1 0 0,-1 0 16,1 0-16,0 18 0,17-18 0,-17 0 0,-1 0 0,19 0 0,-19 0 0,19 0 15,-1 0-15,0 0 0,-17 0 0,17 0 16,-17 0-16,35 0 0,-36 0 0,18 0 0,-17 0 0,0 0 16,-1 0-16,1 0 0,0 0 0,-1 0 0,1 0 0,0 0 0,17 18 15,-18-18-15,1 0 0,0 0 0,-1 0 16,1 0-16,0 0 0,-1 0 0,1 0 16,0 0-16,-1 0 0,1 0 0,0 0 0,17 0 15,-18 0-15,1 0 0,0 0 0,-1 0 0,19 0 0,-1 0 16,-17 0-16,-1 0 0,1 0 0,-1 0 0,1 0 0,0 0 15,-1 0-15,1 0 0,0 0 0,-1 0 0,1 0 16,17 0-16,0 0 0,-17 0 0,0 0 16,-1 0-16,1 0 0,0 0 0,-1 0 0,1 0 15,0 0-15,-1 0 0,1 0 0,0 0 16,-1 0-16,-17-18 0,35 18 0,-17 0 16,0 0-16,-1 0 0,-17-18 0,18 18 15,0 0-15</inkml:trace>
  <inkml:trace contextRef="#ctx0" brushRef="#br0" timeOffset="37252.35">22931 10513 0,'0'-18'31,"0"1"-15,-18 17-16,18-18 16,-18 0-16,1 18 15,-1-17-15,18-1 0,-18 18 16,1-18-16,-1 18 0,18-17 0,-18-1 15,1 18-15,17-18 0,-18 18 16,18-17-16,0-1 0,-17 18 16,17-18-16,-18 18 0,18-17 0,-18 17 15,18-18-15,0 1 0,-17 17 16,17-18-16,0 0 0,0 1 16,0-1-1,-18 18-15,18-18 0,0 1 0,0-1 16,0 0-16,0 1 0,0-1 15,0 1-15,0-1 0,0 0 16,18 18-16,-18-17 0,17-1 0,-17 0 16,0 1-16,18 17 0,0 0 15,-18-18-15,17 18 0,1-18 16,-1 18-16,1 0 0,0-35 0,-1 35 16,-17-17-16,18 17 0,0 0 0,-1 0 0,-17-18 0,18 18 15,0-18-15,-1 18 0,1-17 0,-1 17 16,1 0-16,0 0 0,-18-18 0,17 18 0,1 0 0,0 0 15,-18-18-15,17 18 0,-17-17 0,18 17 0,0 0 0,-1 0 0,1 0 16,0 0-16,-18-18 0,17 18 0,1 0 16,-1 0-16,1 0 0,0 0 15,-1 0-15,-17-18 0,18 18 0,0 0 0,-1 0 16,1-17-16,0 17 0,-1 0 0,1-18 0,-1 18 16,1 0-16,0 0 0,-1 0 0,1 0 0,17 0 15,-17 0-15,0 0 0,-1 0 0,36-18 16,-35 18-16,-1 0 0,19 0 0,-19 0 15,1 0-15,0 0 0,-1 0 0,19 0 0,-19 0 0,18 0 16,-17 0-16,17 0 0,-17 0 0,0 0 0,-1 0 0,1 0 0,0 0 16,17 0-16,-18 0 0,19 18 0,-1-18 0,-17 0 15,-1 0-15,19 0 0,-19 0 0,36 0 0,-35 0 0,-1 0 16,19 0-16,17 0 0,-36 0 0,19 0 0,-19 0 16,1 0-16,-1 0 0,19 0 0,-19 0 0,-17 18 0,36-18 0,-19 0 15,1 0-15,0 0 0,-1 0 0,1 0 0,17 0 16,-17 0-16,17 0 0,-17 0 0,17 0 15,-17 17-15,-1-17 0,1 0 0,-1 0 0,1 0 16,0 0-16,-1 0 0,-17 18 0,18-18 0,0 0 0,-1 0 16,1 0-16,0 0 0,-1 0 0,1 0 0,0 0 0,-1 0 15,1 0-15,-1 0 0,19 0 0,-19 0 16,19 0-16,-19 0 0,1 0 0,0 18 0,-1-18 0,1 0 16,-1 0-16,1 0 0,0 0 0,-1 0 15,1 0-15,0 0 16,-1 0 62,-17 17-78,0 1 16,18 0-16,-18-1 0,18-17 15,-18 18-15,17 0 0,1-1 0,-18 1 0,0-1 0,17-17 16,-17 18-16,18-18 0,0 18 0,-18-1 0,17-17 0,-17 18 15,18 0-15,0-1 0,-1-17 16,-17 18 0,0 0 15,18-1-31,-18 1 16,0-1-1,0 1-15,0 0 0,0-1 16,-18 1-1,1 0 1,17-1-16,-18-17 0,18 18 16,-18-18-16,18 18 0,-17-18 0,-1 0 0,0 0 15,18 17-15,0 1 0,-17-18 0,-1 0 0,1 0 16,17 17-16,-18-17 0,0 0 0,1 0 0,-1 0 16,0 0-16,1 0 15,17 18-15,-18-18 0,0 0 0,-17 0 0,18 0 16,-1 0-16,0 0 0,1 0 0,-19 0 0,19 0 15,-1 0-15,-17 0 0,17 0 0,1 0 0,-1 0 16,0 0-16,1 18 0,-1-18 0,0 0 0,-17 17 0,17-17 16,1 0-16,-1 0 0,0 0 0,-34 0 0,16 0 15,19 0-15,-1 0 0,18 18 0,-35-18 0,17 0 0,0 0 16,1 0-16,-1 0 0,1 0 0,-19 0 16,19 0-16,-1 0 0,0 0 0,1 0 0,-19 0 15,19 0-15,-18 0 0,17 0 0,0 0 16,1 0-16,-1 0 0,0 0 0,1 0 0,-1 0 0,0 0 15,1 0-15,-1 0 0,0 0 0,1 0 0,-1 0 0,1 0 16,-1 0-16,0 0 0,1 0 0,-1 0 0,0 0 0,1 0 16,-1 0-16,0 0 0,1 0 0,-1 0 0,1 0 0,-1 0 15,-17 0-15,17 0 0,0 0 0,1 0 0,-19 0 16,19 0-16,-1 0 0,-17 0 0,17 0 0,-17 0 0,17 0 16,-17 0-16,17 0 0,1 0 0,-1 0 0,-17 0 15,17 0-15,-17 0 0,17 0 0,1 0 0,-1 0 0,0 0 0,-17 0 16,17 0-16,-34 18 0,16-18 0,1 0 15,17 0-15,1 0 0,-1 0 0,0 0 0,1 0 16,-1 0-16,1 0 0,-19 0 0,19 0 0,-1 0 16,0 0-16,1 0 0,-1 0 0,0 0 0,1 0 0,-1 0 15,0 0-15,1 0 0,-1 0 0,1 17 16,-1-17-16,0 0 0,1 0 16,-1 0-16,0 0 0</inkml:trace>
  <inkml:trace contextRef="#ctx0" brushRef="#br0" timeOffset="40516.83">22913 10989 0,'18'0'16,"-1"-18"-16,1 18 15,-18-17-15,17 17 16,1 0-16,0 0 0,-1 0 16,1 0-16,0 0 0,-1 0 0,1 0 15,0 0-15,-1 0 0,1 0 0,0 0 0,17 0 16,-18 0-16,1 0 0,0 0 0,17 0 0,-35-18 0,53 18 16,-35 0-16,-1 0 0,1 0 0,17 0 0,0 0 15,18 0-15,-35 0 0,17 0 0,-17 0 0,-1 0 0,72 0 16,-19 0-16,-34 0 0,-1 0 0,18 0 15,-36 0-15,36 0 0,-35 0 0,0 0 0,17 0 0,-18 0 16,1 0-16,17 0 0,-17 0 0,0 0 0,-1 0 16,1 18-16,0-18 0,-1 0 0,1 0 0,-1 0 0,1 0 15,0 0-15,-1 0 0,-17 17 0,18-17 0,0 0 16,52 0-16,-52 0 0,0 0 16,-1 0-16,18 0 0,-17 0 0,0 0 0,-1 0 0,1 0 0,0 0 15,-1 0-15,1 0 0,0 0 0,-1 0 0,1 0 0,17 0 0,0 0 16,-17 0-16,17 0 0,-17 0 0,17 0 0,-17 0 15,-1 0-15,1 0 0,0 0 0,-1 0 0,1 0 0,0 0 16,-1 0-16,1 0 0,0 0 0,17 0 0,-17 0 0,17 0 16,-18 0-16,1 0 0,0 0 0,-1 0 0,1 0 15,17 0-15,-17 0 0,17 0 16,-17 0-16,-1 0 0,1 0 16,0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3T06:35:52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9490 10460 0,'-18'-18'125,"18"1"-125,-18 17 0,1-18 0,17 0 16,-18 18-16,-17-35 0,17 17 0,1 18 15,17-17-15,-36-1 0,19-17 0,-36 17 16,35 1-16,18-1 0,-35 0 0,-18-17 16,18 0-16,17 17 0,0 18 0,1-35 15,-1 17-15,-17-17 0,35 17 0,-35 18 0,35-35 0,-18 17 16,-17 1-16,17-19 0,18 19 0,-35-36 15,-18-18 1,18-17-16,-1 70 16,36-17-16,-70-53 0,52 53 0,-17-36 15,17 54-15,-35-54 0,36 18 0,-19 0 0,-17-53 16,36 71-16,-1 17 0,18-17 0,-18 17 16,18-17-16,-35 18 0,18-36 0,17 35 0,-18 0 0,18 1 0,0-19 15,-18 1-15,1 0 0,17-18 0,-18 35 0,0-17 16,18 17-16,0-17 0,0 18 0,-17-36 0,17 35 15,-18-70-15,18-18 0,0-18 16,0 19 0,0 87-16,0-35 0,0 35 0,18-52 0,-18 52 15,0-17-15,0 17 0,17 1 0,-17-1 0,18-17 0,-18 17 0,18 0 16,-18 1-16,17-18 0,1-1 0,-18 1 0,18 0 0,-1 17 16,-17 0-16,18-17 0,-18 18 0,17-36 0,1 17 15,0-17-15,-1 18 0,1 0 0,-18 17 0,18-17 16,-1 17-16,1 1 0,-18-19 0,35 19 0,-35-1 0,36-17 15,-36 0-15,17 35 0,-17-18 0,18-17 0,-1 35 0,1-36 16,0 19-16,17-19 0,-35 19 0,18-1 0,-1-35 0,1 36 0,35-36 16,-18 0-16,18 0 0,-35 35 15,17-17-15,0 0 0,-17 17 16,-1-17-16,54-18 0,-18 0 0,-35 35 16,35-17-16,-36 17 0,1 18 0,17-17 0,-17-19 0,35 19 0,-53-1 15,53-17-15,-1 0 0,19-18 16,-36 53-16,1-36 0,-1 19 0,35-18 0,-52 17 0,17 0 15,-17 1-15,35-1 0,-18 0 0,-35 1 0,71-1 0,-54 18 16,36-18-16,-35 1 0,17-1 0,-17 0 0,-1 18 0,19-17 16,-1-1-16,-17 1 0,17-1 0,0 0 15,0-17-15,-17 35 0,0 0 0,-1-18 0,19 18 0,-19 0 16,1-17-16,0 17 0,-1-18 0,1 18 0,0 0 0,17 0 0,-35-18 16,35 18-16,-17 0 0,17 0 0,-35-17 0,18 17 0,17-18 0,0 18 15,-17 0-15,17-17 0,-17 17 0,-1-18 0,54 18 16,17-18-16,-70 18 0,35 0 0,-18 0 15,-17-17-15,-1 17 0,19 0 0,-19 0 0,54-18 0,-36 18 0,-35-18 16,18 18-16,17 0 0,-17 0 0,-1 0 0,36 0 0,-35 0 0,-1 0 16,1 0-16,17 0 0,-17 0 0,0 0 0,17 0 0,0 0 0,-17 0 15,70 0-15,-53 0 0,18 0 0,-35 0 16,17 0-16,18 18 0,-18-18 0,-17 0 0,0 0 0,17 18 16,18-1-16,0 1 0,0 0 15,-36-1-15,36 1 0,-35-1 0,17 1 16,0 0-16,18 17 0,-17-35 0,-19 18 0,18-18 15,-17 35-15,0-35 0,-1 18 0,19-1 16,-19 1-16,1-18 0,17 17 0,-35 1 0,18-18 0,-1 18 16,19-1-16,-36 1 0,17-18 0,1 35 0,0-35 0,-1 18 0,1 0 15,0-1-15,-1-17 0,1 18 0,-1 0 0,1-1 16,53 36-16,-54-18 0,1-35 16,0 18-16,-1 17 0,1-35 0,0 18 0,-1-18 0,1 35 15,-1-17-15,1-1 0,0 1 0,17 0 0,-35-1 16,18 1-16,-1 0 0,1-1 0,0 1 0,-18 0 0,0-1 15,35 1-15,-35-1 0,35 1 0,-35 17 0,18-35 0,-1 18 16,1 17-16,0 1 0,-1-1 0,1 0 16,0-17-16,-1 17 0,1 0 15,-1-17-15,-17 17 0,18-17 0,0 0 0,-18-1 0,17 18 16,1 1-16,-18-19 0,18 1 0,-1 0 16,-17 17-16,0-17 0,18 17 0,-18-18 15,18 19-15,-18-1 0,17-17 0,-17-1 0,0 1 16,0 17-16,0-17 0,0 0 0,0-1 0,0 1 0,0-1 0,0 1 15,0 17-15,0-17 0,0 0 0,0-1 0,0 1 0,0 0 0,0 17 16,0-18-16,0 36 0,-17-17 0,17-1 16,0-17-16,-18-1 0,18 18 0,0-17 0,0 0 15,-18-1-15,18 1 0,-17-18 0,17 18 0,0-1 0,0 1 0,-18-18 16,18 18-16,-18-1 0,18 1 0,-17 0 0,-1-1 0,18 1 0,-18 17 16,1-17-16,17 17 0,-18-17 0,18-1 0,-35 36 15,0 35-15,-1-52 0,36-19 0,-35 36 16,17-35-16,18 17 0,-35 0 0,18 1 0,-1-1 0,0-17 15,1 17-15,-1-17 0,0 17 0,1 0 16,-19 0-16,19 1 0,-1-19 0,1-17 0,17 36 16,-36-1-16,1-18 15,35 1-15,-18-18 0,18 18 0,-17-1 0,-1 1 0,0-18 16,18 18-16,-17-18 0,17 17 0,-36 1 0,19 0 0,-18-1 16,35 1-16,-18-1 0,0 19 0,1-36 0,17 17 0,-36 1 15,19 0-15,-19-1 0,19 1 0,-36 17 16,0 1-16,18-19 0,35 1 0,-53-1 0,18 1 15,17-18-15,-17 18 0,-1-1 0,1-17 16,17 18-16,1 0 0,-19-18 0,19 0 0,-1 35 16,1-35-16,-1 0 0,0 0 0,1 0 0,-19 35 0,19-35 15,-19 18-15,19-18 0,-36 35 0,35-35 0,-17 0 16,0 18-16,17-18 0,0 17 0,1-17 0,-18 18 0,17-18 16,0 0-16,-17 18 0,0-1 0,17-17 0,-17 0 0,17 18 15,0-18-15,-17 18 0,0-18 0,0 0 0,17 17 16,-53-17-16,1 35 0,52-35 15,1 0-15,-1 0 0,0 0 0,1 18 0,-19-18 0,19 0 0,-1 0 16,1 0-16,-19 18 0,19-18 0,-19 0 0,19 17 0,-19-17 16,19 0-16,-1 0 0,0 18 0,1-18 0,-1 18 0,1-18 0,-1 0 15,-53 17-15,54 1 0,-19 0 16,1-18-16,-18 17 0,18 1 16,17 0-16,-17-18 0,17 0 0,1 17 0,-1-17 0,-17 0 15,17 18-15,1-18 0,-1 17 0,0-17 0,1 0 16,-19 0-16,1 18 0,17-18 0,-17 0 15,18 0-15,-19 35 0,19-35 0,-19 0 0,19 18 0,-1-18 16,0 0-16,1 18 0,-1-18 0,1 0 0,-1 0 0,0 0 0,1 0 0,17 17 16,-18-17-16,-17 0 0,17 18 0,0-18 0,1 18 0,-1-18 15,1 0-15,-1 0 0,0 17 0,-17-17 16,17 18-16,-52-1 0,52-17 16,-17 18-16,0-18 0,35 18 0,-18-18 0,0 0 0,-17 0 15,17 17-15,1 1 0,-1-18 0,-17 0 0,0 18 16,17-18-16,0 17 0,1-17 0,-1 0 0,18 18 0,-35-18 15,17 0-15,0 0 0,1 0 16,-1 0 0,18 18-16,-17-18 15,-1 0 1,0 0 0,18 17-16,-17-17 15,-1 18 48,0-18-63,1 0 15,17 17 1,-18-17-16</inkml:trace>
  <inkml:trace contextRef="#ctx0" brushRef="#br0" timeOffset="4853.29">14323 10654 0,'17'0'16,"1"0"-16,0 0 15,-1 0-15,1 0 0,0 0 16,-1 0-16,1 0 0,0 0 0,-1 18 16,18-18-16,-17 0 0,0 0 0,17 0 15,-17 0-15,17 0 0,0 0 0,-17 0 0,-1 0 0,1 0 16,17 0-16,-17 0 0,17 0 0,-17 0 0,0 0 0,70 0 15,-18 0-15,-34 0 0,17 0 0,-36 0 16,1 0-16,52 0 0,-52 0 0,0 0 0,-1 0 0,36 0 0,-18 0 16,-17 0-16,17 0 0,-17 0 0,0 0 0,-1 0 0,19 0 15,-19 0-15,1 0 0,17 0 0,-17 17 0,-1-17 0,1 0 0,17 0 0,-17 0 0,0 0 16,87 18-16,-69-18 16,-1 0-16,0 0 0,1 0 0,-19 0 0,18 0 0,-17 0 15,0 0-15,-1 0 0,1 0 0,0 0 0,-1 0 0,1 0 0,0 0 0,-1 0 16,1 0-16,0 0 0,-1 0 0,1 0 0,-1 0 0,1 0 0,0 0 0,35 0 15,-36 0-15,1 0 0,0 0 0,17 0 16,18 0-16,-18 17 0,-17-17 0,-1 0 0,1 0 0,0 0 16,-1 0-16,18 18 0,-17-18 0,0 0 0,-1 0 0,1 0 0,0 0 15,17 0-15,-17 0 0,-1 0 0,1 0 0,0 0 0,-1 0 16,1 0-16,-1 0 0,19 0 0,-19 0 16,1 0-16,17 0 0,-17 0 0,0 0 0,-1 0 0,1 0 15,-1 0-15,-17 18 0,36-18 0,-19 0 0,19 0 16,-19 0-16,1 0 0,0 0 0,-1 17 0,1-17 0,-1 0 0,19 0 15,-19 0-15,1 0 0,0 0 0,-1 18 0,19-18 16,-19 0-16,1 0 0,0 0 0,-1 0 0,18 0 0,-17 0 16,17 0-16,-17 0 0,17 0 0,-17 0 0,17 0 15,-17 0-15,-1 0 0,1 0 0,0 0 0,-1 0 0,19 0 0,-19 0 0,1 0 16,0 0-16,-1 0 0,1 0 0,-1 0 0,1 0 0,0 0 0,17 0 16,0 0-16,-17 0 0,17 0 0,1 0 0,-19 0 15,54 0-15,-54 0 0,1 0 0,0 0 0,-1 0 0,1 0 0,0 0 16,17 0-16,-18 0 0,19 0 0,-19 0 0,1 0 0,0 0 15,-1 0-15,1 0 0,0 0 0,-1 0 0,1 0 16,-1 0-16,1 0 0,0 0 16,-1 0-16,1 0 31,0 0-31,-1 0 16,1 0-1,0 0 1,-1 0-16,1 0 15,0 0 48,17 0-47,-35-18-16,17 18 0,1 0 15,0 0-15,-18-17 0,17 17 16,1 0 62,0 0-62,-1 0-16,1 0 15,0 0-15,-1 0 16,1 0-16,-1 0 15,1 0 1</inkml:trace>
  <inkml:trace contextRef="#ctx0" brushRef="#br0" timeOffset="10405.59">14923 16104 0,'17'0'16,"1"0"-16,-1 0 15,1 0-15,0 0 0,-1 0 0,1 0 0,0 0 16,-1 0-16,36 36 0,-18-36 0,-17 0 0,17 0 16,-17 0-16,70 0 0,-70 0 0,17 0 0,0 0 0,1 0 15,52 0-15,-53 0 0,18 0 0,18 17 16,17-17-16,35 18 0,-87-18 0,16 0 0,1 18 16,-17-18-16,17 0 0,35 0 0,-35 0 0,0 17 0,-18-17 0,0 0 15,18 0-15,18 18 0,-36-18 0,18 0 0,0 0 0,-18 0 0,0 0 16,36 0-16,-18 0 0,-18 0 15,194 0-15,-123 0 0,-71 0 0,1 0 16,17 0-16,-18 0 0,0 0 0,-17 0 0,17 0 0,-17 0 0,52 0 16,-34 0-16,-19 0 0,71 17 0,-35-17 15,0 0-15,-35 0 0,17 0 0,-17 0 0,70 0 16,-70 0-16,17 0 0,0 0 0,18 0 0,-18 18 0,-17-18 16,0 0-16,-1 0 0,1 0 0,53 0 0,-54 0 0,1 0 0,17 0 0,-17 0 15,-1 18-15,1-18 0,35 0 0,-18 0 0,-17 0 0,35 0 16,-36 0-16,1 0 0,0 0 0,35 0 0,-36 0 0,19 0 0,-19 0 0,89 0 15,-53 0-15,-18 0 0,36 0 0,-36-18 16,0 18-16,1 0 0,-1 0 0,0 0 0,0 0 0,1 0 0,-1-18 16,-17 18-16,35 0 0,-1 0 0,-34 0 0,17 0 0,1 0 0,-19 0 15,19 0-15,-19 0 0,18 0 0,-17 0 0,0 0 0,17 0 0,-17 0 0,35 0 16,17 0-16,-17 0 16,-18 0-16,1 0 0,-19 0 0,1 0 0,0 0 0,17 0 15,-18 0-15,19 0 0,-19 0 0,1 0 0,0 0 0,17 0 0,-17 0 16,34 0-16,-34 0 0,35-17 0,-35 17 0,-1 0 0,54 0 15,-54 0-15,1 0 0,35 0 0,-35 0 16,17 0-16,18 0 0,-35 0 0,17 0 0,-18 0 0,1 0 0,0 0 16,17 0-16,0 0 0,-17 0 0,0 0 0,-1 0 0,1 0 0,-1 0 15,1 0-15,0 0 0,-1 0 0,1 0 0,0 0 0,17 0 0,-17 0 16,-1 0-16,36 17 0,-18-17 0,-17 0 0,17 0 16,18 0-16,0 0 0,-18 0 0,-17 0 0,17 0 15,-17 0-15,0 0 0,17 0 0,-17 0 0,17 0 0,-18 0 16,1 0-16,17 0 0,-17 0 0,0 0 0,-1 0 0,1 0 0,0 0 15,-1 0-15,1 0 0,-1 0 0,-17-17 0,18 17 0,0 0 16,-18-18 15</inkml:trace>
  <inkml:trace contextRef="#ctx0" brushRef="#br0" timeOffset="13068.96">19138 16034 0,'0'-18'32,"-17"18"-32,-1 0 15,0 0-15,18-18 0,-17 18 16,-1 0-16,0 0 16,1-17-16,-1 17 15,18-18-15,-18 1 31,18-1-31,-17 18 16,-1 0-16,18-18 0,-17 18 0,17-17 0,-18-1 16,0 0-16,1 18 0,-1-17 15,0-1-15,18 0 0,-17 18 0,-1 0 16,0-17-16,1 17 0,17-18 16,-18 18-16,1 0 0,17-35 15,-18 35-15,0-18 0,1 18 16,17-17-16,-18 17 15,18-18-15,0 0 0,-18 18 16,18-17-16,0-1 0,-17 0 0,-1 1 16,0-1-16,18 1 0,0-1 0,-17 18 0,17-18 15,-18 1-15,0 17 0,18-18 0,-17 0 16,17 1-16,-18-1 16,18 0-16,0 1 15,-17 17-15,17-18 0,0 0 0,-18 18 16,18-17-16,0-1 0,0 1 0,-18-1 15,18 0-15,0 1 0,0-1 0,0 0 0,-17 1 16,17-1-16,0 0 0,0 1 16,0-1-16,0 1 0,0-1 15,0 0-15,0 1 16,0-1-16,0 0 0,17 18 16,-17-17-16,0-1 0,18 18 0,-18-18 15,18 18-15,-18-17 0,17-1 0,-17 1 0,18 17 16,-18-18-16,17 0 0,1 18 15,-18-17-15,18 17 0,-18-18 0,17 18 0,1 0 16,-18-18-16,18 18 0,-1 0 0,1-17 0,0 17 16,-1 0-16,1 0 0,-18-18 0,18 18 15,-1-18-15,1 18 0,-1 0 0,1 0 0,0 0 0,-18-17 16,17 17-16,1 0 0,0-18 0,-1 18 0,1 0 0,0 0 16,-18-18-16,17 18 0,1 0 0,-1 0 0,1 0 15,-18-17-15,18 17 0,-1 0 0,1 0 16,0 0-16,-18-18 0,17 18 15,1 0-15,0 0 16,-1 0-16,1 0 0,17 0 0,-35-17 0,35 17 0,-17 0 16,0 0-16,17 0 0,-17 0 0,-1 0 15,1-18-15,52 18 0,-34 0 0,-19 0 0,1 0 16,0 0-16,-1 0 0,19 0 0,-19 0 0,18 0 0,-17 0 16,17 0-16,-17 0 0,0 0 0,-1 0 0,19 0 0,-19 0 0,1 0 0,-1 0 15,1 0-15,0-18 0,-1 18 0,1 0 0,0 0 0,35 0 16,0 0-16,-36 0 0,1 0 0,17 0 0,-17 0 15,-1 0-15,1 0 0,0 0 0,-1 0 0,1 0 0,0 0 0,-1 0 0,1 0 16,-1 0-16,1 0 0,0 0 0,-1 0 0,19 0 0,-19 0 16,1 0-16,0 0 0,-1 0 0,1 0 0,-1 0 0,1 0 0,0 0 15,-1 0-15,1 0 0,0 0 0,-1 0 16,1 0-16,0 0 0,-1 0 16,1 0-16,0 0 0,-1 0 15,1 0-15,-1 0 0,1 0 16,0 0-16,-1 0 0,1 0 0,0 0 0,-1 0 15,1 0-15,0 0 0,17 0 0,-18 18 16,1-18-16,0 18 0,17-18 0,0 0 0,-17 17 16,0-17-16,-1 0 0,1 18 0,-1-18 15,1 0-15,0 0 0,-1 17 16,1-17-16,0 0 16,-1 0-1,-17 18-15,18-18 0,0 0 16,-1 0-16,-17 18 0,18-1 0,0-17 15,-1 18-15,1-18 0,-18 18 0,17-18 16,-17 17-16,18 1 0,0-18 0,-1 0 16,-17 18-16,18-18 0,-18 17 0,18-17 0,-1 0 0,-17 18 15,18-18-15,-18 18 0,18-18 0,-18 17 16,17 1-16,1-18 16,-18 17-16,17 1 15,-17 0-15,18-18 16,0 17-16,-1 1 0,-17 0 0,0-1 0,18-17 15,0 18-15,-1-18 0,-17 18 0,18-1 0,-18 1 16,18-18-16,-18 17 0,17 1 0,1-18 16,-18 18-16,17-18 0,-17 17 15,0 1 1,0 0 0,18-18-16,-18 17 0,0 1 0,0 0 15,0-1-15,0 1 0,0-1 0,0 1 0,0 0 16,0-1-16,0 1 0,18-18 0,-18 18 15,0-1-15,0 1 0,0 0 0,0-1 16,0 1-16,0 0 0,0-1 16,0 1-16,0-1 15,-18-17-15,18 18 0,0 0 0,-18-18 16,1 35-16,17-17 0,-18-18 16,18 17-16,-17-17 0,-1 36 0,-17-19 0,35 1 15,-36-1-15,19 1 0,-1 0 0,0-1 0,-17 1 16,18 0-16,-19-1 0,19 1 0,-19-18 15,36 18-15,-17-18 0,-1 0 0,18 17 0,-18-17 0,1 0 16,17 18-16,-35-18 0,35 17 0,-36-17 0,1 18 16,0-18-16,-1 0 0,36 18 0,-17-18 0,-1 0 15,-17 0-15,17 0 0,-17 0 0,17 0 0,1 0 0,-19 17 16,19-17-16,-19 18 0,1-18 0,18 0 0,-1 0 16,-17 0-16,17 0 0,0 0 0,-17 0 0,17 0 0,1 0 15,-54 18-15,36-18 0,17 0 0,1 0 0,-1 0 16,0 0-16,1 0 0,-36 0 0,35 0 0,1 0 0,-1 0 0,-35 0 15,35 0-15,1 0 0,-1 17 0,-35-17 0,36 0 0,-19 0 16,19 0-16,-19 0 0,1 0 0,0 0 0,17 0 16,-17 0-16,-18 0 0,35 0 0,1 0 15,-1 0-15,0 0 0,1 0 0,-1 0 0,18 18 16,-18-18-16,1 0 0,-18 0 0,-1 0 16,19 0-16,-1 0 15,0 0-15,1 0 0,-1 0 0,-17 0 0,17 0 16,-17 0-16,17 0 0,1 0 0,-1 0 0,0 0 15,18 18-15,-17-18 0,-1 0 0,0 0 0,1 0 16,-18 0-16,17 0 156,0 0-31,1 0-109,-1 0-16</inkml:trace>
  <inkml:trace contextRef="#ctx0" brushRef="#br0" timeOffset="16348.17">16633 16316 0,'-17'0'31,"-1"0"-15,1-18-16,-1 18 0,0 0 16,1 0-16,-1-17 0,0 17 0,1 0 0,-1-18 15,-17 18-15,35-18 0,-35 18 0,17 0 0,0-17 0,-35-18 16,36 35-16,-1 0 0,0-18 16,1 18-16,-1-18 0,1 1 0,-1-1 15,0 18-15,1-18 0,-1-17 0,0 35 0,1-18 16,-1 1-16,18-1 0,-35 0 0,-1 1 0,19-1 15,-1 18-15,1-17 0,-1-1 0,0 18 0,18-18 0,-17 1 16,-1-1-16,0 18 0,1-18 0,17 1 0,0-1 0,-18 18 16,0-18-16,18 1 0,-17-1 0,17 1 15,-18-1-15,18 0 0,0 1 0,-17-1 0,17 0 0,-18 1 16,18-1-16,0 0 0,0-17 0,-18 35 0,18-17 0,0-1 16,-17 0-16,17 1 0,0-1 0,0-17 0,-18 35 0,18-18 15,0-17-15,-18-1 0,1 19 0,17-1 0,0 1 0,-18-19 16,0 19-16,18-1 0,0 0 0,-17-17 0,-1 17 0,18 1 15,0-18-15,0-1 0,0 19 0,0-1 0,0 0 16,0 1-16,0-1 0,0 0 0,0 1 0,0-1 0,0 1 0,18-1 16,-18-17-16,0 17 0,0 0 0,35-17 0,-35 0 15,18 17-15,-18 0 0,17 1 0,1-1 0,-18 1 0,18 17 0,-18-18 16,35-17-16,-35 17 0,18 0 0,-18 1 0,17 17 0,18-18 16,-17 18-16,0-18 0,-1 1 0,1 17 0,0 0 15,-1-18-15,1 18 0,17 0 0,-35-17 0,35-1 0,18 18 16,-35 0-16,70-35 0,-52 17 0,34 0 0,-35 1 15,1 17-15,52-36 0,-71 36 0,72-35 0,-72 35 0,19-17 16,16 17-16,-16-18 0,-1 0 0,0 18 0,1 0 0,-19-17 16,54 17-16,-36 0 0,-17 0 0,17 0 0,0-18 0,-17 18 15,52 0-15,-17-18 0,0 18 16,-35 0-16,35 0 0,-18 0 0,-17 0 0,-1 0 0,1 0 16,53 0-16,-54 0 0,19 0 0,-1 0 0,0 0 0,-17 0 0,17 0 15,0 0-15,1 0 0,-1 0 0,-18-17 0,19 17 0,-19 0 0,36 0 0,-35 0 16,0 0-16,87 0 0,-34 0 15,-18 0-15,0 0 0,-18 0 0,-17 0 0,17 0 0,-17 0 16,17 0-16,35 0 0,-34 0 0,-19 0 0,19 0 0,-1 0 0,-17 0 16,-1 17-16,54-17 0,-54 0 0,1 0 0,17 0 0,1 0 0,-19 0 15,19 0-15,-1 0 0,0 0 0,0 0 0,54 18 16,16-18-16,-87 0 0,53 0 0,-1 0 0,-35 0 16,-17 0-16,17 0 0,1 0 0,-19 0 0,1 0 0,17 0 0,-17 0 15,-1 0-15,1 0 0,0 0 0,-1 0 0,1 0 0,0 0 0,17 0 16,-17 0-16,-1 0 0,1 0 0,-1 0 0,1 0 0,17 0 15,-17 0-15,17 0 0,-17 18 0,0-18 16,-1 0-16,1 0 0,-1 0 0,1 0 0,0 0 0,-1 0 0,1 0 16,0 0-16,-1 0 0,1 0 0,0 0 0,-1 0 0,1 0 0,0 0 15,-1 0-15,1 0 0,-1 0 0,-17 17 16,18-17-16,0 0 0,17 0 0,-17 18 16,-1-18-16,1 0 0,0 0 0,-1 0 0,18 0 15,-17 0-15,0 0 0,-1 18 0,1-18 0,0 0 16,-1 0-16,1 0 0,0 0 0,-1 0 0,1 0 15,-18 17-15,35-17 0,-17 0 0,-1 18 0,1-18 16,0 0-16,-1 17 0,1-17 16,0 0-16,-1 0 0,1 18 0,0-18 0,-1 0 0,18 0 15,-17 18-15,35-1 0,-18 1 16,-17-18-16,0 0 0,-1 18 0,18-18 0,-17 0 0,17 0 16,-17 17-16,17-17 0,1 0 0,-19 0 15,1 0-15,-1 0 0,1 18 0,0-18 0,-18 18 16,17-18-16,1 0 0,0 0 0,-1 17 15,1-17-15,17 0 0,-17 18 0,17-18 16,0 0-16,-17 17 0,0 1 0,-1-18 16,1 0-16,17 0 0,-17 0 0,0 18 0,-1-18 0,1 0 15,17 17-15,-17-17 0,-1 0 0,1 0 0,-18 18 16,18-18-16,17 0 0,-17 0 0,-1 18 16,1-18-16,-1 0 0,-17 17 15,18-17-15,-18 18 0,18-18 0,-18 18 16,17-18-16,1 17 15,-18 1-15,18-1 0,-18 1 16,17-18-16,-17 18 0,0-1 16,18 1-16,-18 0 0,0-1 0,18-17 15,-18 18-15,17 0 0,-17-1 0,18 1 0,-18 0 16,0-1-16,0 1 0,18-18 0,-1 17 16,-17 1-16,0 0 0,0-1 0,0 1 0,18 17 15,-18 1-15,0-19 0,0 1 16,0-1-16,0 1 0,0 0 0,0-1 0,0 1 0,0 0 15,0-1-15,0 19 0,0-19 0,0 1 0,0-1 16,0 1-16,0 0 0,0-1 0,0 1 0,0 17 0,0-17 16,0 0-16,0-1 0,0 1 0,0 0 0,0-1 15,0 1-15,0-1 0,0 19 0,0-19 0,0 1 16,0 0-16,0-1 0,-18 1 0,18 0 16,0-1-16,-17-17 0,17 18 0,0-1 0,-18 1 15,18 0-15,-35 17 0,35-17 0,-18-1 16,18 1-16,-18 0 0,18-1 0,-17 1 0,-1-18 15,18 17-15,-18-17 0,18 18 0,-17-18 0,-1 18 16,18-1-16,-18-17 0,1 18 0,-1-18 0,-17 18 0,17-1 16,1 1-16,-1-18 0,0 18 0,-35-1 0,1 1 15,-1 17-15,35-35 0,-35 18 0,35-1 0,-17-17 16,-18 18-16,18 0 0,0-18 0,-1 0 0,19 17 0,-36 1 16,0-18-16,35 18 0,-52-1 0,17 1 0,35-18 15,-35 35-15,18-35 0,-18 0 0,35 18 0,-17-18 16,-35 17-16,34 1 0,-34-18 0,52 18 15,0-18-15,-34 17 0,34-17 0,-35 18 0,35-18 16,-52 0-16,52 0 0,1 18 0,-19-18 0,19 0 0,-1 17 0,-17-17 16,17 0-16,-17 0 0,-18 0 0,35 0 0,1 0 0,-1 0 0,-17 0 15,-36 0-15,36 0 16,-36 0-16,-17 0 0,35 18 0,36-18 0,-19 0 0,1 0 16,17 0-16,-52 0 0,52 0 0,1 18 0,-19-18 0,-17 0 15,36 0-15,-19 0 0,1 0 0,17 0 0,1 0 16,-1 0-16,-17 0 0,-36 0 0,18 0 15,18 0-15,18 17 0,-36-17 0,35 0 0,0 0 0,1 0 16,-54 0-16,54 0 0,-1 0 0,-17 0 0,17 0 0,0 0 0,-52 0 16,34 0-16,1 0 0,-18 0 0,36 18 0,-1-18 15,-17 0-15,17 0 0,-17 0 0,17 0 0,-17 0 0,0 0 16,-18 0-16,17 0 0,19 0 0,-18 0 0,17 0 16,-17 0-16,17 0 0,0 0 0,1 0 0,-19 0 0,19 0 15,-19 0-15,19 0 0,-1 0 0,1 0 0,-19 17 0,19-17 16,-1 0-16,0 0 0,1 0 0,-19 0 0,19 0 0,-1 0 0,-17 0 15,0 0-15,-1 0 0,19 0 0,-1 0 16,0 0-16,1 0 0,-1 0 16,1 0-16,-1 0 15,0 0 1,1 0-16,-1 0 0,0 0 16,1 0-16,-1 0 0,0 0 0,1 0 0,-1 0 15,0 0-15,1 0 0,-1 0 0,1 0 0,-19 0 16,19 0-16,-1 0 0,0 0 0,1 0 0,-19 0 15,19 0-15,-1 0 0,-17 0 16,35-17-16,-18 17 0,1 0 0,-1 0 0,0-18 16,1 18-16,-1 0 0,0 0 0,1 0 0,-18 0 15,17 0-15,-17-17 0,-1 17 0,19 0 16,-36 0-16,35 0 0,-17 0 0,17 0 16,-17 0-16,0 0 0,17-18 0,0 18 15,1-18-15,-1 18 0,18-17 94,0-1-63,0 0-31,-18 18 0,18-17 16,-17-1-1,17 0 32,0 1-31,0-1 0,0 1-16,0-1 15,0 0 1,-18 18 78</inkml:trace>
  <inkml:trace contextRef="#ctx0" brushRef="#br0" timeOffset="22622.24">14764 15752 0,'17'0'110,"1"0"-110,0 0 0,-1 0 15,1 0-15,0 0 0,-1 0 16,1 0 0,-18 17 77,0 1-93,0-1 16,-18-17-16,1 0 16,-1 18-16,18 0 0,-18-18 15,18 17-15,-17-17 0,-19 18 0,19-18 16,17 18-16,-18-18 0,0 17 0,1-17 0,17 18 16,-18-18-16,18 18 0,-17-18 0,-1 17 15,0-17-15,18 35 0,-17-17 16,17 0 62,0-1-31,17 1 0,1-18-47,0 0 0,-1 0 15,1 0-15,-1 0 0,1 0 16,70 18-16,-70-18 0,0 0 16,17 0-16,-17 0 0,-1 0 0,36 0 0,-35 0 15,-1 0-15,19 0 0,-19 0 0,1 0 0,-18-18 31,0 0 157,0 1-172,-18 17-16,18-18 0,0 0 15,-17 18-15,17-17 16,0-1-1,-18 18-15,18-17 16,0-1-16,-18 18 16,1 0-16,17-18 15,-18 1 1,18-1 0,-18 18-16,18-18 15,-17 1-15,-1 17 47</inkml:trace>
  <inkml:trace contextRef="#ctx0" brushRef="#br0" timeOffset="26413.3">11113 15734 0,'17'0'16,"1"0"-16,-1 0 0,1 0 15,53-18 1,-54 18-16,1 0 0,0-17 0,-1 17 16,1 0-16,-1 0 0,1 0 0,0 0 15,-1 0-15,19 0 0,-19 0 0,1 0 16,0 0-16,-1 0 0,1 0 0,-1 0 0,1 0 0,17 17 0,-17-17 16,0 0-16,17 0 0,-17 0 0,17 0 15,-17 0-15,-1 0 0,1 0 16,-1 0-16,-17 18 172</inkml:trace>
  <inkml:trace contextRef="#ctx0" brushRef="#br0" timeOffset="28708.68">9313 15840 0,'-17'0'16,"17"17"-16,0 1 16,0 0-1,0-1-15,-18-17 0,18 18 0,-18-18 16,18 18-16,0-1 0,0 1 16,-17-18-16,17 17 0,-18-17 0,18 18 15,-17 0-15,-1-1 0,0 1 16,1 0-16,17-1 0,-18 1 0,0-18 15,18 18-15,-17-18 0,17 17 0,-18-17 16,18 18-16,18-18 94,-1 0-79,1 0-15,0 0 0,-1 0 0,1 0 16,0 0-16,-1 0 0,1 0 0,-1 0 0,1 0 16,0 0-16,-1 0 0,1 0 0,0 0 0,-1 0 15,1 0-15,0 0 0,-1 0 0,1 0 0,-1 0 0,1 0 16,0 0-16,-18-18 16,0 1 93,0-1-109,0 0 16,0 1-1,-18 17-15,18-18 0,-18 0 16,18 1-1,0-1-15,-17 18 16,17-35-16,-18 35 0,18-18 16,0 1-1</inkml:trace>
  <inkml:trace contextRef="#ctx0" brushRef="#br0" timeOffset="30639.22">20973 9966 0,'17'0'15,"1"0"-15,-18 18 16,18-18-16,-1 17 0,-17 1 0,18-18 0,-18 18 0,17-1 15,1-17-15,0 18 0,-1-1 0,-17 1 16,36 0-16,-1-1 0,-17 1 0,-1 0 0,19 17 16,-19-17-16,18-18 0,-35 17 0,18-17 0,-18 18 15,35-1-15,-17-17 0,17 18 16,-17-18-16,0 18 0,-1-18 16,1 0-16,-1 0 15,1 0-15,0 0 16,-1 0-16,1 0 15,0 0-15,-1 0 0,1 0 16,0 0-16,-18-18 0,17 18 0,1 0 0,-18-18 16,17 18-16,1-17 0,0 17 0,-18-18 0,35 18 0,-17-17 15,-1 17-15,1-18 0,0 0 0,-1 1 0,19 17 16,-1-36-16,0 19 0,-17 17 0,-1-18 16,19 0-16,-1 1 0,0 17 0,0-18 15,-17 18-15,0-17 0,-1-1 0,36 18 0,-17-18 16,-19 1-16,18 17 0,1-18 0,-19 18 0,19-18 15,-19 18-15,1-17 0,0 17 0,-1 0 16,1 0-16,-18-18 0,18 18 0,-1 0 31,1 0 1,-1 18-32,1-18 15,0 17-15,-1-17 0,1 18 0,0-18 16,-18 18-16,17-1 0,1-17 0,0 18 0,-1-18 0,1 18 15,17-1-15,-35 1 0,35-1 0,-17-17 16,0 0-16,-1 18 0,-17 0 0,36-18 0,-19 17 16,1-17-16,-1 0 0,1 0 0,0 18 15,-1-18-15,1 0 0,0 18 0,-1-18 0,1 0 16,0 0-16,-1 0 0,1 0 0,17 0 16,-17 0-16,-1 0 0,1-18 15,0 18-15,-1 0 0,1 0 0,-18-18 0,18 18 0,-1 0 16,1 0-16,0 0 0,-1 0 0,1-17 0,-1 17 15,1 0-15,70-36 16,-52 19-16,-19-1 0,1 18 0,-1 0 0,19-17 0,-19-1 16,1 0-16,0 18 0,-1 0 0,1 0 0,0-17 0,-1 17 15,1-36-15,0 36 0,-1 0 0,-17-17 0,35 17 0,-17-18 16,0 18-16,17-18 0,36-17 16,-54 35-16,1 0 0,-1-17 15,1 17-15,-18-18 0,18 18 0,-1 0 16,1 0-1,0 0 48,-1 18-63,-17-1 0,18 1 16,-18-1-16,18-17 0,-1 0 0,-17 18 0,18 0 15,-1-1-15,1 1 0,0 0 0,-1-1 16,-17 1-16,36-18 0,-36 18 0,17-18 0,1 0 0,0 17 15,-1 1-15,1-18 0,0 0 0,-1 0 16,1 0-16,-1 0 0,1 0 0,0 0 16,-1 0-16,1 0 0,0 0 15,-1 0-15,1 0 0,0 0 16,-1 0-16,18 0 16,-17 0-16,0 0 15,-18-18 1,17 18-16,1 0 31,-18-17-15,18 17-1</inkml:trace>
  <inkml:trace contextRef="#ctx0" brushRef="#br0" timeOffset="35692.24">21096 9543 0,'0'-18'15,"18"18"-15,-18-18 0,17 18 0,1 0 16,0 0-16,-1 0 0,1 0 0,-18-17 15,35 17-15,-17 0 0,0 0 0,-1 0 0,1 0 0,17 0 0,-35-18 16,18 18-16,17-18 0,-17 18 0,-1 0 0,19 0 0,-19 0 0,1 0 0,17 0 16,0 0-16,-17 0 0,35 0 0,-18 0 0,-17-17 0,-1 17 15,107-18-15,-53 18 0,-36 0 16,35 0-16,-34 0 0,-1 0 0,18 0 0,-36 0 0,1 0 16,35 0-16,-18 0 0,-17 0 0,0 0 0,17 0 0,0 0 0,0 0 15,1 0-15,-1 0 0,-17 0 0,-1 0 0,19 0 0,-19 0 0,1 0 16,17 0-16,-17 0 0,52 0 0,-34 0 15,16 0-15,-16 0 0,-19 0 0,19 0 0,-19 0 16,1 0-16,0 0 0,-1 0 0,1 0 0,17 0 0,-17 0 0,17 0 16,-17 0-16,17 0 0,-17 0 0,-1 0 0,1 0 0,0 0 0,-1 0 15,1 0-15,17 0 0,-17 0 0,35 0 0,-36 0 16,19 0-16,16 0 0,-34 0 0,0 0 0,35 0 0,-36 0 16,1 0-16,0 0 0,17 0 0,0 0 0,0 0 0,-17 0 15,17 0-15,-17 0 0,0 0 0,-1 0 16,1 0-16,0 0 0,-1 0 0,1 0 0,-1 0 0,1 0 15,0 0-15,17 0 0,0 0 0,-17 0 0,17 0 16,-17 0-16,-1 0 0,1 0 0,0 0 0,-1 0 0,1 0 16,0 0-16,-1 0 0,1 0 0,0 0 0,-1 0 15,1 0-15,-1 0 0,1 0 0,0 0 0,17 0 16,-17 0-16,-1 0 16,1 0-16,0 0 15,-1 0 1</inkml:trace>
  <inkml:trace contextRef="#ctx0" brushRef="#br0" timeOffset="43598.38">21237 9543 0,'-17'17'0,"-1"1"15,18 0-15,-18-1 0,18 1 16,-35-1-16,35 1 0,-18 0 0,18-1 16,-17 1-16,17 0 0,-36-1 0,36 1 0,-17 0 0,17-1 0,-35 19 15,35-19-15,-36 36 0,1-18 0,35-17 16,-71 35-16,54-53 0,17 18 0,-18-1 0,-52 36 15,52-35-15,0-18 16,1 0-16,17 17 0,-18-17 0,0 18 0,1 0 0,-1-18 16,1 17-16,-1-17 0,-17 0 0,-1 36 15,1-19-15,-18 18 0,18 1 0,17-36 0,1 17 16,-19 1-16,-34 17 0,17 1 0,35-19 16,-52 1-16,17 17 0,53 0 0,-53-35 0,35 18 15,-35 0-15,36 17 0,-19-17 0,1-18 0,17 17 0,1 1 0,-1-18 0,-35 18 16,18-18-16,17 17 0,1 1 0,-19-1 0,1 1 15,0-18-15,0 18 0,-1-1 0,-34 19 0,17-19 16,18-17-16,-1 0 0,36 18 0,-35-18 0,17 18 0,1-1 0,-19-17 16,19 0-16,-1 0 0,0 18 0,-17-1 0,18-17 0,-19 18 0,19-18 15,-1 0-15,0 18 0,-17-18 0,35 17 0,-18-17 0,1 0 16,-1 0-16,1 18 0,-1-18 0,-17 0 0,17 0 16,0 18-16,1-18 0,-19 0 0,36 17 0,-35-17 15,35 18-15,-17-18 0,-1 0 0,0 0 0,1 0 0,-1 0 16,0 0-16,1 0 0,-1 0 0,0 18 0,1-18 0,-1 0 0,0 0 0,1 0 15,-1 0-15,-17 0 0,0 0 0,17 0 0,0 0 0,-35 0 16,36 0-16,-36 0 0,35 0 0,-35 17 0,18-17 16,17 0-16,1 0 0,-1 0 0,-35 0 0,36 18 0,-1-18 0,-17 0 0,-1 0 15,19 18-15,-1-18 0,-17 0 0,0 0 0,17 0 0,0 0 0,-17 0 16,17 0-16,1 17 0,-71-17 0,70 0 0,-17 0 0,17 0 16,-17 0-16,17 0 0,-35 0 0,0 0 0,18 0 15,0 0-15,-1 0 0,19 0 0,-19 0 0,-16 0 0,16 0 0,19 0 0,-19-17 16,1 17-16,17 0 0,-34 0 0,-1 0 0,35 0 0,0 0 15,-52 0-15,52 0 0,-17 0 0,17 0 0,-17 0 0,17 0 0,1 0 0,-36 0 16,35 0-16,0 0 0,-17 0 0,18 0 0,-19 0 0,19-18 16,-19 18-16,19 0 0,-71 0 0,35-18 15,17 18-15,19 0 0,-71 0 0,70 0 0,-17 0 16,17 0-16,-53-17 0,36 17 0,0-18 0,0 18 0,-18-18 0,17 18 16,1 0-16,0 0 0,-18 0 0,35 0 0,-17 0 0,17 0 0,-17 0 15,-35-17-15,34 17 0,19 0 0,-19-18 0,19 18 0,-72 0 16,37 0-16,16-18 0,1 18 0,17 0 0,-17 0 15,-18-17-15,36 17 0,-36 0 0,17 0 0,1 0 0,0 0 16,17 0-16,1-18 0,-19 18 0,1 0 0,35-18 0,-35 18 0,17 0 16,-17 0-16,-18 0 0,18-17 0,17 17 0,0 0 0,1-18 15,-54 18-15,53-17 0,-17 17 0,0 0 0,0-18 16,-1 18-16,-34-35 0,35 35 0,-1-18 16,19 18-16,-19 0 0,19-18 0,-1 18 0,-17-17 0,17 17 0,-17 0 15,0-18-15,17 18 0,0 0 0,1 0 0,-1-18 0,0 18 16,1 0-16,-19-17 0,19 17 0,-1 0 15,1 0-15,-1 0 0,0 0 0,1-18 0,-1 18 0,0 0 16,1-17-16,-1 17 0,0 0 0,1 0 0,-1-18 16,1 18-16,-1 0 0,0-18 0,1 18 0,-1 0 0,0-17 15,1 17-15,-1-18 0,0 18 0,-17 0 0,35-18 16,-53 18-16,36-17 0,-1-1 0,0 18 0,1 0 16,-1-18-16,0 18 0,1 0 15,-1 0 1,0 0-16,18-17 0,-17 17 15,-1 0-15,1 0 16,17-18-16,-18 18 16,18-17-16,-35 17 0,35-18 0,-18 18 0,0 0 15,1 0-15,-1-35 0,0 35 0,1-18 16,-18 18 0,35-18-16,-18 18 0,0 0 15,1 0 1,17-17-16,-18 17 0,18-18 15,-18 18-15,1 0 0,-1-18 16,0 18-16,1 0 0,-1-17 0,0 17 16,1-18-16,-1 18 0,18-18 0,-17 18 15,-1 0-15,18-17 0,-18 17 0,1 0 16,17-18-16,-18 18 0,0 0 16,1 0-1,-1-17-15,0 17 0,18-18 16,-17 18-16,-1 0 0,1 0 0,-1 0 0,0-18 0,1 18 15,-1 0-15,0 0 0,18-17 0,-17 17 172,-1 0-172,0 0 16,18-18-16,-17 18 0,17-18 0,-18 18 16,1 0-16,-1 0 0,18-17 0,-18 17 0,-17 0 15,-18-36-15,35 36 0,-17-17 0,0 17 16,0 0-16,35-18 0,-18 18 0,0-17 0,-17 17 15,35-18-15,-18 18 0,1 0 219</inkml:trace>
  <inkml:trace contextRef="#ctx0" brushRef="#br0" timeOffset="44477.96">11871 9825 0,'0'18'15,"0"-1"1,0 1-16,0-1 16,0 1-16,0 17 0,0-17 15,0 0-15,0-1 0,0 1 0,0 0 0,0 17 16,0 0-16,0-17 0,0-1 0,0 1 0,0 0 15,0-1-15,0 1 0,0 0 0,0 17 0,0-18 16,0 1-16,0 0 0,0-1 0,0 19 16,0-19-16,0 1 0,0 0 0,0-1 15,0 1-15,0 0 16,18-18 0,-18 17-1,17-34 95,1 17-95,-18-18-15,0 0 0,0 1 0</inkml:trace>
  <inkml:trace contextRef="#ctx0" brushRef="#br0" timeOffset="45164.81">11959 9843 0,'18'0'16,"-1"-18"-1,72 18 1,-72 0-16,1 0 0,0 0 0,-1 0 0,1 0 0,17 0 16,0 0-16,-17 0 0,0 0 0,-1 0 0,1 0 0,0 0 15,35 0-15,-18 0 0,-18 0 0,19 0 0,-19 0 16,19 0-16,17 18 0,-1-18 0,-34 0 0,0 0 0,-1 0 16,124 0-16,-123 0 15,0 0-15,-1 0 0,1 0 0,0 0 16</inkml:trace>
  <inkml:trace contextRef="#ctx0" brushRef="#br0" timeOffset="56077.49">25823 7849 0,'18'0'16,"0"0"-16,-1 0 0,1 0 0,0 0 15,17 0-15,-18 0 0,1 0 0,0 0 0,-1 0 16,19 0-16,-36-17 0,17 17 0,1 0 16,0 0-16,17 0 0,-18 0 0,1 0 15,0 0-15,-1 0 0,19-18 16,-1 18-1,-17 0-15</inkml:trace>
  <inkml:trace contextRef="#ctx0" brushRef="#br0" timeOffset="57757.3">12859 5062 0,'0'18'47,"0"0"-47,0-1 0,-36 1 16,36 0-16,-17-1 0,17 1 0,-18-1 0,-35 89 16,18-35-1,17-36-15,1-35 0,-1 35 16,18-17-16,0 0 0,-18-18 0,18 17 0,0 1 0,-17 17 15,17-17-15,0 0 16,-18-18 0</inkml:trace>
  <inkml:trace contextRef="#ctx0" brushRef="#br0" timeOffset="58453.59">12823 5027 0,'0'18'47,"0"17"-32,0-17-15,18-18 0,-18 17 0,18-17 0,-18 18 16,17 52 0,-17-34-16,18 17 0,-18-36 0,18-17 15,-18 18-15,0 17 0,17-17 0,-17 17 0,18-35 16,-18 35-16,0-17 0,18 0 0,-1-1 15,-17 1-15,18 17 0,-18 1 16,18-36-16,-18 17 0,0 1 0,17-1 16,-17 1-16,18-18 0,-18 18 0,17-18 15,-17 17 17</inkml:trace>
  <inkml:trace contextRef="#ctx0" brushRef="#br0" timeOffset="59052.95">12735 5503 0,'18'0'78,"0"0"-62,-1 0 62,1 0-78,-1 0 0,19 0 15,-19 0 1,1 0-16</inkml:trace>
  <inkml:trace contextRef="#ctx0" brushRef="#br0" timeOffset="59644.97">13106 5080 0,'0'18'16,"0"35"-1,0-36-15,0 1 0,0-1 0,0 1 16,0 0-1</inkml:trace>
  <inkml:trace contextRef="#ctx0" brushRef="#br0" timeOffset="61036.67">12400 5856 0,'18'0'0,"-1"0"31,1 0-31,0 0 0,-1 0 16,1 0-16,0 0 0,-1 0 0,1-18 15,0 18-15,-1 0 0,1 0 0,-1 0 16,36 0-16,-35 0 0,0 0 0,-1 0 0,1 0 0,0 0 16,17 0-16,-18 0 0,1 0 0,35 0 0,-35 0 0,-1 0 15,19 0-15,-19 0 0,1 0 0,17 0 0,-17 0 0,17 0 0,36 0 16,-54-17-16,19 17 0,-19 0 0,1 0 0,35 0 0,-36 0 15,1 0-15,0 0 0,-1 0 0,1 0 16</inkml:trace>
  <inkml:trace contextRef="#ctx0" brushRef="#br0" timeOffset="61629.37">13600 5345 0,'17'0'32,"1"0"-32,0 0 0,-1 0 15,1 0-15,-1 0 0,1 0 0,0 0 16,-1 0-16,19 0 0,-19 0 0,1 0 0,0 0 16,17 0-16,0-18 0,0 18 0,-17 0 15,17 0-15,18 0 0,-35 0 16,-1 0-16,1 0 0,0 0 0,-1 0 0,1 0 15</inkml:trace>
  <inkml:trace contextRef="#ctx0" brushRef="#br0" timeOffset="62395.9">14023 5133 0,'35'0'16,"-17"0"-16,-18 18 0,17-18 0,1 0 0,-18 17 15,18-17-15,-1 0 0,1 18 0,0-1 0,-1-17 16,1 18-16,0-18 0,-1 0 0,1 35 0,0-35 15,-1 18-15,1-18 0,17 18 0,-17-18 16,-1 35-16,1-35 0,-18 18 16,18-18-16,-1 0 0,-17 17 93,-17 1-77,-1 0-16,0-18 0,18 17 0,-17-17 16,-1 0-16,0 18 0,-17-18 0,18 0 0,17 17 15,-36 1-15,19-18 0,-19 0 0,19 0 0,-19 0 0,19 18 0,-19-18 0,19 0 16,-54 17-16,54 1 0,-19-18 0,1 18 16,17-18-16,1 0 0,-18 0 0,17 17 0,0-17 0,18 18 0,-17-18 15,-1 0-15,0 0 0,18 18 0,18-18 125,0 0-78</inkml:trace>
  <inkml:trace contextRef="#ctx0" brushRef="#br0" timeOffset="63389.04">15099 4992 0,'-35'-18'16,"17"18"-16,0 0 0,1 0 15,-1 0-15,0 0 0,1 0 16,-1 0-16,-17 0 15,-18 18 1,35-18-16,1 17 0,-1-17 0,0 18 16,1-18-16,17 18 0,-18-18 0,18 17 0,-18-17 15,18 18-15,-17-18 0,17 18 0,-18-1 16,1 1 0,17 17-16,-18-35 0,0 18 0,1-1 0,17 19 0,-18-19 15,0 1-15,18 0 0,-17-1 0,17 1 16,0 0-16,0-1 0,0 1 0,0 0 0,0-1 15,0 1-15,0-1 0,0 1 0,17-18 16,-17 18-16,0-1 0,18 1 0,0-18 16,-1 0-16,19 18 0,-19-18 0,1 0 15,-1 0-15,-17 17 0,18-17 0,0 0 16,-1 0-16,1 0 0,0 0 0,-1 0 16,1 0-16,0 0 0,-1 0 0,-17-17 0,18 17 15,17-36-15,-17 36 0,-18-17 0,17 17 0,1-18 16,-18 0-16,18 18 0,-18-17 0,0-1 0,17 18 15,-17-17-15,18 17 16,-18-18-16,0 0 0,0 1 16,0-1-1,0 0 17,0 1-32,0-1 0,0 0 15,-18 18 126,1 0-126,-1 0-15,0 0 0,1 0 16,-1 0-16</inkml:trace>
  <inkml:trace contextRef="#ctx0" brushRef="#br0" timeOffset="64420.43">14870 5274 0,'17'0'16,"1"0"-16,0 0 16,-1 0-16,1 0 0,-1 0 15,1 0-15,0 0 0,-1 0 16,36 0-16,-35 0 16,17 0-16,-17 0 0,-1 0 15,1 0 1,-18 18-1,18-18-15,-1 0 0,-17 17 16,18-17-16,-18 18 0,18-18 16,-1 0-16,-17 18 0,18-18 0,-18 17 15,18-17-15,-18 18 110,0 0-95,0-1 1,-18-17-16,18 18 0,0-1 16,0 1-1,-18-18-15,18 18 16,0-1-16,0 1 0,-17-18 31,17 18-31</inkml:trace>
  <inkml:trace contextRef="#ctx0" brushRef="#br0" timeOffset="64952.37">15628 5027 0,'0'0'0,"0"18"15,0-1-15,0 1 0,0 0 16,0-1-16,0 1 0,0 0 0,0-1 0,0 1 15,0-1-15,0 1 0,0 0 0,0-1 16,0 19-16,0-19 0,0 19 16,0-19-16,0 36 0,0-35 0,0-1 15,0 1-15,-18 0 0,18-1 16,0 1-16,0-36 109,0 1-109,0-1 16,0 0-16</inkml:trace>
  <inkml:trace contextRef="#ctx0" brushRef="#br0" timeOffset="65491.84">15716 4992 0,'36'0'16,"-19"17"-1,1 1-15,-18 0 0,17-1 16,1-17-16,-18 18 0,18-18 0,-18 18 0,17-18 16,-17 17-16,0 1 0,36-18 0,-19 53 15,36-18-15,-53-17 0,0-1 16,18-17-16,-18 18 0,0 0 0,17-1 0,1-17 16,-18 18-16,18 0 0,-18-1 0,17-17 15,-17 18-15,0 0 0,18-18 0,0 17 16,-18-34 93,-18 17-93,0-18-16</inkml:trace>
  <inkml:trace contextRef="#ctx0" brushRef="#br0" timeOffset="66117.22">16122 4904 0,'0'0'0,"0"17"0,0 1 16,0 0-16,0-1 15,0 1 1,0-1-16,0 1 0,0 0 0,-18-18 16,18 35-16,-17-35 0,17 18 0,0-1 0,0 1 0,0 17 15,0-17-15,0-1 0,0 19 0,0-19 16,-18 36-16,18-35 16,0 0-16,0-1 0,0 19 15,0-19-15,0-34 125,0-1-109,18 18-16,-18-18 0</inkml:trace>
  <inkml:trace contextRef="#ctx0" brushRef="#br0" timeOffset="66726.05">16457 4957 0,'0'17'0,"0"18"0,0 1 0,0-19 16,0 1-16,0 0 0,0-1 0,0 1 0,0 0 16,0-1-16,0 1 0,0-1 0,0 1 0,0 0 0,0 17 0,0-17 15,0-1-15,0 1 0,-18 0 0,18 17 0,0-17 16,0-1-16,0 1 0,0-1 0,-17-17 0,17 18 15,0 0-15,0-36 63,0 0-47,0 1-16,0-1 0,0 1 15</inkml:trace>
  <inkml:trace contextRef="#ctx0" brushRef="#br0" timeOffset="67248.91">16475 5062 0,'35'18'16,"0"17"-1,-17-35-15,0 36 0,-18-19 0,17-17 0,1 0 0,-1 18 16,-17-1-16,18 1 0,0 0 0,-1-1 0,1 1 16,-18 0-16,18-18 0,-1 17 0,1 1 0,-18 0 15,18-1-15,-1 19 0,1-19 16,0-17-16,-18 18 0,17-1 0,1 1 16,-18 0-16,17-18 0,1 17 0,0-17 31,-18 18-16,17-18-15,-17-18 94,0 1-94,-17-19 0,-1 36 16,18-17-16,-18 17 0,18-18 0,0 1 0,0-1 0,-17 18 0,17-35 15</inkml:trace>
  <inkml:trace contextRef="#ctx0" brushRef="#br0" timeOffset="67876.23">16916 4904 0,'0'17'0,"0"1"16,0 0-16,0 34 15,0-34-15,0 0 0,-18-18 0,18 35 0,0-17 16,0-1-16,0 1 0,-18-18 0,18 18 0,-17 17 16,17-18-16,0 1 0,0 0 0,0-1 15,0 19-15,0-19 0,0 1 0,-18-18 16,18 18-16,0-1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3T06:37:12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6579 4780 0,'18'0'0,"0"0"16,-18 18-16,17-18 0,1 0 16,0 0-16,-18 17 0,17-17 0,1 0 15,-1 18-15,1-18 0,0 18 0,-1-18 0,1 0 16,0 0-16,-18 17 0,35-17 0,18 18 15,-18-18-15,0 18 16,-17-1-16,53-17 0,-71 18 0,17-18 0,1 0 0,17 18 16,0-18-16,-35 17 0,18-17 0,0 0 0,-1 0 0,1 0 15,0 0-15,-1 0 0,1 18 0,0-18 0,-1 17 0,1-17 16,17 0-16,18 0 0,-35 0 0,-1 0 16,1 0-16,17 0 0,0 0 0,1 0 0,-19 0 15,19 0-15,-1 0 0,-17 0 0,-1 0 0,18 0 0,-17 0 16,0 0-16,35 0 0,-36 0 0,1 0 0,17 0 0,-17 0 0,0 0 15,-1 0-15,18 0 0,-17 0 0,0 0 0,-1-17 0,1 17 0,0 0 16,-1 0-16,1 0 0,0 0 0,17 0 16,-18 0-16,-17-18 0,18 1 0,0 17 0,-1 0 0,1-18 15,0 18-15,-1 0 0,1 0 0,0-18 16,17 18-16,-18 0 0,-17-17 0,18 17 0,0 0 16,-1-18-16,1 18 0,0 0 0,-1-18 0,19 18 15,-19 0-15,19 0 0,-19-17 0,1 17 0,35-18 0,-36 18 16,1 0-16,0 0 0,-18-18 0,35 18 0,0-17 0,0 17 0,-17 0 15,0 0-15,-1-18 0,1 18 0,0 0 0,-1 0 0,1 0 0,35 0 16,-36-17-16,1 17 0,0 0 0,-1-18 0,1 18 0,53 0 16,-36 0-16,18 0 0,-18 0 15,-17 0-15,-1 0 0,19 0 0,-19 0 0,1 0 0,0 0 0,-1 0 16,1 18-16,17-18 0,-17 0 0,-1 0 0,1 17 0,0-17 16,-1 0-16,1 0 0,-18 18 0,18-18 0,-18 17 0,17-17 15,1 0-15,-1 18 0,1-18 16,0 0-16,-1 0 0,-17 18 0,18-18 0,0 0 0,17 17 15,-17 1-15,-1-18 0,1 0 0,0 0 16,-1 18-16,1-18 0,-1 0 0,19 17 0,-19 1 0,1-18 0,0 0 16,-1 0-16,19 18 0,69-1 15,-69 18-15,52-35 0,-71 18 0,1-18 0,17 18 16,-17-18-16,35 0 0,-18 17 0,18-17 0,-35 0 0,17 0 16,-17 0-16,17 0 0,18 0 0,-35 0 0,17 0 0,-18 0 15,36 0-15,-35 0 0,17 0 0,1 0 0,-19 0 0,89 0 16,-53 0-16,-18-17 0,1-1 0,-19 18 15,1 0-15,17 0 0,-17 0 0,-1 0 0,1-18 0,0 18 0,-1 0 0,19 0 16,-19-35-16,18 35 0,-17 0 0,0 0 0,17 0 0,-35-17 16,53 17-16,-35-18 0,-1 18 0,1 0 0,-1 0 0,1 0 0,17 0 15,18-18-15,-17 1 0,-19 17 0,19 0 16,-1-18-16,-18 18 0,1 0 0,0 0 0,-1 0 16,-17-18-16,18 18 0,0 0 0,-1 0 0,1-17 15,0 17-15,17 0 0,-18 0 16,-17-18-16,18 0 15,0 18-15,-1 0 0,-17-17 16,18 17-16,0 0 0,-1 0 0,1 0 16,-18-18-16,18 18 0,-1 0 0,1 0 15,-18-17-15,17 17 0,1 0 32,0 0 77,-1 0-109,1 17 0,0-17 0,-1 0 16,1 35-16,0-35 0,-1 0 0,1 18 0,0-18 0,17 18 15,0-1-15,0-17 0,-17 18 0,17 0 16,71 17-16,-53-35 0,0 18 15,0-1-15,0-17 16,-18 0-16,-17 0 0,17 0 0,-17 0 16,-1 0-16,19 0 0,-19 0 0,1 0 0,-1 0 15,1 0-15,0 0 0,-1 0 0,1 0 16,0 0-16,-1 0 0,-17-17 16</inkml:trace>
  <inkml:trace contextRef="#ctx0" brushRef="#br0" timeOffset="6286.87">15610 7885 0,'18'0'0,"0"0"31,-1 0-15,1 17-1,0-17-15,-1 0 0,1 0 16,0 18-16,-1-18 0,1 0 15,-1 18-15,1-18 0,0 0 16,-1 0-16,1 0 0,0 0 0,-1 0 16,1 0-16,0 0 0,-1 0 15,1 0-15,-1 0 0,1 0 16,0 0-16,-1 0 0,1 0 16,0 0-1,-1 0 1,1 0-1,0 0 1,-1 0-16,1 0 0,0 0 16,-1 0-16,1 0 0,-1 0 0,1 0 15,0 0-15,-1 0 0,19 0 0,-19 0 16,1 0-16,0 0 0,-1 0 0,1 0 0,-1 0 0,19 0 16,-19 0-16,19 0 0,-19 0 0,1 0 15,0 0-15,-1 0 0,1 0 0,-1 0 0,1 0 0,0 0 16,-1 0-16,1 0 0,0 0 0,-1 0 15,-17-18-15,18 18 0,0 0 16,-1 0-16,1 0 16,0 0-16,-1 0 15,1 0-15,-1 0 16,1 0-16,0 0 0,-1 0 0,-17-18 0,18 18 16,0 0-16,-1 0 0,1 0 0,0 0 15,-1 0 1,1 0-16,-1 0 0,1 0 15,0 0-15,-1-17 16,1 17 0,0 0-16,-1 0 15,1 0-15,0 0 0,-1 0 0,1 0 16,-1 0-16,1 0 0,0-18 16,-1 18-16,1 0 0,0 0 15,-1-18-15,19 18 0,-19 0 16,1 0-16,0 0 0,-1 0 0,1 0 15,-1 0-15,19 0 0,-19 0 0,1 0 0,0 0 16,-1 0-16,1 0 0,0 0 0,-1 0 16,1 0-16,-1 0 0,1 0 0,0 0 0,-1 0 0,1 0 15,0 0-15,-1 0 0,1 0 0,-18-17 0,35 17 16,-17 0-16,-1 0 0,1 0 0,0 0 16,-1 0-16,1 0 0,0 0 0,-1 0 0,19 0 15,-19 0-15,1 0 0,0 0 16,-1 0-16,1 0 0,-1 0 15</inkml:trace>
  <inkml:trace contextRef="#ctx0" brushRef="#br0" timeOffset="12951.61">15487 9984 0,'18'0'47,"-1"0"-31,1 0-16,0 0 0,-1 0 15,1 0-15,-1 0 0,1 0 0,17 0 16,18 0-16,-35 0 0,0 0 16,17 0-16,0 0 0,0 0 0,-17 0 0,17 0 15,-17 0-15,17 0 0,-17 0 0,-1 0 0,1 0 16,0 0-16,17 0 0,18 0 16,-35 0-16,17 0 0,-17 0 0,-1 0 15,1 0-15,-1 0 16,1 0-16,0 0 0,-1 0 0,1 0 15,0 0-15,-1 0 0,1 0 16,0 0-16,-1 0 0,18 0 16,-17 0-16,0 0 15,-1 0-15,1 0 16,0 0-16,-1 0 0,1 0 16,0 0-16,-1 0 15,1 0-15,-1 0 0,1 0 0,0 17 16,-1-17-16,1 0 0,0 0 0,-1 0 15,1 0-15,0 0 0,-1 0 0,1 0 16,0 0-16,-1 18 0,1-18 16,-1 0-16,1 0 0,0 0 0,-1 0 15,1 0-15,0 0 0,-18 18 16,17-18-16,1 0 0,0 0 16,-1 0-16,1 0 0,-1 0 15,1 0-15,0 0 0,-1 0 16,1 0-16,17 0 0,-17 0 15,0 0-15,-1 0 0,1 0 0,-1 0 0,19 17 16,-19-17-16,1 0 0,0 0 0,-1 0 16,1 0-16,0 0 0,-1 18 0,1-18 15,0 0-15,17 0 0,-18 0 16,19 0-16,-19 0 0,1 0 16,0 0-1,-1 0 1,1 0-1,0 0 1,-1 0 0,1 0-16,-1 0 15,1 0-15,0 0 16,-1 0-16,1 0 16,0 0-1,-1 0-15,1 0 16,0 0-16,-1 0 0,1 0 15,-1 0-15,1 0 16,0 0-16,-1 0 16,1 0-16</inkml:trace>
  <inkml:trace contextRef="#ctx0" brushRef="#br0" timeOffset="17144.81">5027 15205 0,'18'0'47,"-1"0"-47,-17 17 15,18-17-15,0 0 0,-18 18 16,17-18-16,1 0 0,-18 18 0,18-18 0,-1 0 15,1 17-15,-1-17 0,1 0 0,-18 18 0,18-18 16,-1 18-16,1-1 0,0-17 0,-1 0 16,1 0-16,-18 18 0,18-18 0,-1 0 0,1 0 15,0 0-15,-1 0 16,1 17-16,-1-17 0,1 0 16,0 0-1,-1 0-15,1 0 0,0 0 16,-1 0-16,1 0 15,-18-17-15,18 17 0,-18-18 0,17 18 16,1 0-16,-1 0 0,1 0 16,-18-17-16,18 17 0,-1 0 0,19 0 15,-36-18-15,17 18 0,1 0 0,17 0 16,18-18-16,-35 18 0,17-17 16,-17 17-16,17 0 0,-17 0 15,-1-18-15,1 18 0,0 0 0,-1 0 0,1 0 16,-1-18-16,1 18 0,0 0 0,-1 0 15,1 0-15,-18-17 0,18 17 0,-1 0 16,1 0-16,-18-18 0,18 18 0,-1 0 16,1 0-16,-1 0 31,1 0 0,0 0-15,-1 0-16,1 0 0,0 0 0,-1 0 15,1 0-15,-18 18 0,18-18 0,-1 0 16,1 0-16,-18 17 0,17-17 0,1 0 16,17 18-16,-35 0 0,18-18 0,17 17 15,-17-17-15,-18 18 0,18 0 0,-1-18 16,1 0-16,0 0 0,-18 17 16,17-17-16,1 0 0,-1 0 0,1 0 15,0 0-15,-1 18 16,1-18-16,0 0 0,-1 0 15,1 0-15,0 0 0,-1 0 16,18 0-16,-17 0 0,0 0 16,17 17-16,-17-17 0,-1 0 0,1 0 15,0 0-15,-1 0 0,18 0 0,1 0 0,-19 0 16,1 0-16,35 0 0,-35 0 0,-1 0 16,19 0-16,-19 0 0,1 0 0,-1 0 15,-17-17-15,18 17 0,0 0 0,-1 0 16,1 0-16,0 0 0,-1 0 0,19 0 15,-19 0-15,-17-18 0,35 18 0,-17 0 16,0 0-16,17-17 0,-17 17 0,-18-18 0,35 18 0,-17 0 16,-1 0-16,1-18 0,-1 18 0,1 0 15,0 0-15,-1 0 0,1 0 0,0 0 16,-1 0-16,1 0 0,-18-17 0,18 17 0,-1 0 16,1 0-16,0 0 0,-1 0 0,1 0 15,-1 0-15,1 0 0,0 0 0,17 0 16,-17 0-16,-1 0 0,1 0 0,0 0 15,-1 0-15,1 0 16,-1 0-16,1 0 16,0 0-16,-1 0 15,1 0-15,0 0 0,-1 0 0,1 0 16,0 17-16,-1-17 16,1 0-16,-1 0 15,-17 18-15,18-18 0,-18 18 16,18-18-16,-1 0 15,-17 17-15,18-17 0,-18 18 16,18-18-16,-1 0 0,-17 17 0,18-17 16,-18 18-16,18-18 0,-1 0 0,1 0 0,-18 18 15,18-18-15,-1 0 0,1 0 0,-1 17 0,1-17 16,0 18-16,-1-18 0,1 18 16,0-18-16,-1 0 0,1 17 15,0-17-15,-1 0 0,1 0 0,-1 0 0,19 0 16,-19 0-16,1 0 0,0 0 0,-1 0 15,19 0-15,-19 18 0,18-18 0,-17 0 0,0 0 0,-1 0 0,1 0 16,0 0-16,-1 0 0,1 0 0,0 0 0,-1 0 0,19 0 0,-19 0 16,36 18-16,-18-18 15,-17 0-15,0 0 0,-1 0 0,1 0 0,0 0 0,17 0 16,-18 0-16,1 0 0,0 0 0,-1 0 0,1 0 16,17 0-16,-17 0 0,17-18 0,-17 18 15,-1 0-15,1 0 0,0-18 0,-1 18 0,1 0 16,0-17-16,-1 17 0,1 0 0,0 0 0,-18-18 0,17 18 15,1 0-15,-18-18 0,18 18 0,-1 0 0,1 0 16,-1 0 0,-17-17-16,18 17 0,0 0 0,-1 0 15,19-18-15,-19 0 0,1 18 0,0 0 16,-1 0-16,1 0 0,-18-17 0,17 17 0,1 0 16,0 0-16,-1-18 0,19 1 0,-1 17 0,-17 0 15,-1-18-15,1 18 0,-1 0 0,1 0 0,0 0 16,-1 0-16,1 0 0,-18-18 0,18 18 15,-1 0 1,1 0 0,0 0-16,-1 0 0,1 0 15,0 0 1,-1 0-16,-17-17 0,18 17 0,-1 0 0,1 0 16,0 0-16,-1 0 0,1 0 31,0 0 16,-1 0-47,-17 17 0,18-17 15,0 0-15,-1 0 0,1 0 16,-1 0-16,-17 18 0,18-18 0,0 0 16,-1 0-16,-17 18 0,18-18 0,0 0 15,-1 0-15,1 0 0,0 0 16,-1 0-16,1 0 15</inkml:trace>
  <inkml:trace contextRef="#ctx0" brushRef="#br0" timeOffset="19505.41">5115 15258 0,'0'-18'0,"-17"18"0,-1 0 16,0 0-16,18-18 16,-17 18-16,17-17 15,-18 17-15,18-18 0,-18 0 16,1 18-16,17-17 0,0-1 15,-18 18-15,18-17 0,0-1 16,-17 18-16,17-18 0,0 1 0,-18 17 16,18-36-16,-18 19 0,1 17 15,17-18-15,0 0 0,-18 1 0,18-1 16,-18-17-16,1 35 0,17-18 16,0 1-16,0-1 0,0 0 15,0 1-15,0-1 0,0 0 16,-18 1-16,18-1 0,0 0 0,0 1 15,0-1-15,0 1 16,18 17-16,-18-18 0,0 0 16,0 1-16,17-1 0,-17 0 15,18 18-15,-18-17 0,0-1 0,18 18 16,-1-18-16,-17 1 0,18 17 0,-18-18 0,18 1 16,-18-1-16,17 18 15,-17-18-15,18 18 0,-18-17 0,17 17 16,-17-18-16,18 18 15,0 0-15,-18-18 16,17 18-16,1 0 0,0-17 16,-1 17-16,-17-18 15,18 18-15,0 0 0,-1 0 16,-17-18 0,18 18-16,-1 0 15,1 0-15,0 0 0,-1 0 0,19 0 16,-19 0-16,1 0 0,17 0 0,-17 0 15,17 0-15,-17 0 0,17 18 0,-17-18 16,-1 0-16,1 0 0,0 0 0,-1 0 0,1 0 16,0 0-16,-1 0 0,1 18 0,-1-18 15,1 17-15,0-17 0,-1 0 16,1 0-16,0 0 0,-1 0 16,1 0-16,0 18 0,-1-18 0,1 0 15,-1 0-15,1 0 16,-18 18 15,0-1 0,0 1-15,0 0-16,18-18 16,-18 17-16,0 1 0,0-1 15,0 1-15,0 0 0,17-18 0,-17 17 0,0 1 16,0 0-16,18-1 0,-18 1 0,0 0 0,0 34 15,0-34-15,0 0 0,0 17 16,0-17-16,0-1 0,0 1 0,0 0 16,18-18-16,-18 17 0,0 1 0,0 0 15,0-1-15,0 1 0,0-1 16,0 1-16,0 0 0,0-1 16,0 1-16,0 0 0,0-1 0,0 1 15,0 0-15,0-1 16,0 1 31,-18-18-32,18 17 1,-18-17-16,18 18 0,-17-18 16,17 18-16,0-1 15</inkml:trace>
  <inkml:trace contextRef="#ctx0" brushRef="#br0" timeOffset="24793.66">7426 14252 0,'18'0'31,"-1"0"-31,1 0 16,0 0-16,-1 0 0,1 0 15,-1 0-15,19 0 0,-1 0 16,18 0 0,-18 0-16,-17 0 0,-1 0 15,1 0-15,0 0 0,17 0 16,-17 0-16,17 0 0,-17 0 16,-1 0-16,1 0 0,0 0 0,-1 0 15,1 0-15,-1 0 0,1 0 0,0 0 16</inkml:trace>
  <inkml:trace contextRef="#ctx0" brushRef="#br0" timeOffset="30151.14">3528 14340 0,'17'0'47,"1"0"-32,0 0 1,-1 0 0,1 0-16,0 0 15,-1 0-15,1 18 0,17-18 16,18 0-16,-35 0 15,-1 0-15,1 0 0,0 18 0,-1-18 0,1 0 16,0 17-16,-1-17 0,18 0 16,-17 0-16,0 0 0,35 18 15,-36-18-15,19 0 16,-19 0-16,1 0 0,0 0 16,17 0-16,-18 0 0,19 18 15,-19-18-15,1 0 16,0 0-16,-1 0 15,1 0-15,0 17 0,-1-17 16,1 0 0,-1 0-16,1 0 0,0 0 15,-1 0-15,1 0 0,0 0 0,-1 0 16,1 0-16,17 0 0,-17 0 0,17 0 16,-17 0-16,-1 0 0,1 0 15,0 0-15,-1 0 0,1 0 0,0 0 16,-1 0-16,1 0 0,0 0 15,-1 0-15,1 0 0,-1 0 16,19 0-16,-19 0 0,1 0 0,0 0 16,-1 0-16,1 0 0,0 0 0,-1 0 0,1 0 0,-1 0 15,-17-17-15,18 17 0,0 0 0,17 0 16,-17 0-16,-1 0 0,1 0 0,0 0 0,-1 0 16,1 0-16,-1 0 15,-17-18 1,18 18-16,0 0 15,-1 0 1,1 0-16,0 0 0,-1 0 0,1 0 16,0 0-16,-1 0 0,1 0 0,0 0 15,-1 0-15,1 0 0,-1 0 0,1 0 16,0 0 0,-1 0-1,1 0 1,0 0-16,-1 0 15,1 0-15,0 0 0,17 0 16,-18 0-16,1 0 0,0 0 16,-1 0-16,1 0 15,0 0-15,-1 0 0,1 0 16,0 0-16,-1 0 16,1 0-16,-1 0 0,1 0 15,0 0-15,-1 0 0,1 0 0,0 0 16,-1 0-16,1 0 0,0 0 0,-1 0 0,1 0 0,0 0 15,-1 0-15,1 0 0,-1 0 0,1 0 0,17 0 16,-17 0-16,0 0 0,-1 0 16,1 0-16,0 0 0,-1 0 15,1 0-15,-1 0 16,1 0-16,0 0 0,35 0 16,-36 0-16,1 0 15,0 0-15,-1 0 0,1 0 0,-1 0 16,1 0-16,0 0 0,-1 0 0,1 0 0,0 0 15,-1 0-15,1 0 0,0 0 0,-1 0 0,1 0 16,0 18-16,-1-18 0,1 0 16,-1 0-16,19 0 0,-19 0 0,1 0 15,0 0-15,-1 0 0,1 0 0,0 0 0,-1 0 0,1 0 16,-1 0-16,1 0 0,0 0 0,-1 0 0,1 0 16,0 0-16,-1 0 0,1 0 0,0 0 0,34 0 15,-16 0-15,-19 0 0,1 0 0,17 0 0,1 0 16,-19 0-16,1 0 0,0 0 0,-1 0 0,1 0 15,17 0-15,-17 0 0,17 0 0,-17 0 16,-1 0-16,1 0 0,0 0 0,-1 0 0,1 0 0,-1 0 16,1 0-16,0 0 0,17 0 0,-17 0 15,17 0-15,-17 0 0,-1 0 0,1 0 0,-1 0 16,1 0-16,17 0 0,-17 0 0,0 0 0,-1 0 0,1 0 16,0 0-16,-1 0 0,1 0 0,17 0 0,-17 0 15,-1 0-15,1 0 0,0 0 0,17 0 0,-17 0 16,-1 0-16,1 0 0,0 0 0,-1 0 15,1 0-15,-1 0 0,1 0 16,0 0-16,-1 0 0,1 0 0,0 0 0,17 0 16,-17 0-16,17 0 0,-18 0 0,19 0 15,17 0-15,-36 0 0,19 0 0,-19 0 0,19 0 0,-19 0 0,18 0 16,-17 0-16,0 0 0,-1 0 0,19 0 0,-1 0 0,-17 0 16,17 0-16,-18 0 0,19 0 0,-19 0 0,1 0 0,17 0 15,-17 0-15,0 0 0,-1 0 0,1 0 0,-1 0 0,19 0 16,-1 0-16,-17 0 0,17 0 0,-17 0 15,17 0-15,-17 0 0,-1 17 0,18-17 0,-17 0 0,0 0 0,-1 0 0,19 0 16,-19 0-16,1 0 0,0 0 0,34 0 0,-34 0 0,0 0 0,17 0 0,0 0 16,-17 0-16,0 0 0,-1 0 0,36 0 0,-35 0 0,-1 0 0,36 0 15,-35 0-15,17 0 0,18 0 0,-18 0 16,1 0-16,-1 0 0,-17 0 16,-1 0-16,1 0 0,0 0 0,-1 0 0,1 0 15,-1 0-15,1 0 0,0 0 0,-1 0 16,1 0-16,0 0 15,-18-17-15,17 17 47,1 0-31,0 0 0,-1 0-16,1 0 0,-1 0 15,1 0-15,0 0 16,17 0-16,-17 0 0,-1 0 0,19 0 0,-19 0 0,1 0 0,0 0 15,34 0-15,-16 17 0,-19-17 0,19 0 16,-1 0-16,-17 0 0,-1 0 0,1 0 0,-1 0 16,1 0-16</inkml:trace>
  <inkml:trace contextRef="#ctx0" brushRef="#br0" timeOffset="35889.76">20126 9208 0,'0'-18'109,"0"0"-93,0 1-1,0-1-15,0 0 0,-18 1 16,18-1-16,0 0 0,0 1 15,-17 17-15,17-18 0,-18 18 0,18-18 16,0 1-16,0-1 0,-18 18 0,18-17 16,0-1-16,-17 0 15,17 1-15,0-1 0,0 0 16,0 1-16,-18-1 16,18 0-16,-17 1 0,17-1 15,0 1-15,-18-1 16,18 0-16,0 1 0,0-1 15,0 0-15,-18 18 0,18-17 0,0-1 16,0 0-16,-17 18 0,17-17 0,0-1 16,0 1-16,0-1 15,0 0-15,-18 18 0,18-17 0,0-1 0,0 0 16,0 1-16,0-1 0,0-70 16,0 70-1,0 1-15,0-1 0,0 0 0,0 1 16,0-1-16,0 0 0,0 1 15,0-1-15,0 0 0,0 1 16,0-1-16,0 1 0,0-1 16,18 0-16,-18 1 0,0-1 15,17 0-15,-17 1 0,0-1 0,0 0 16,18 18-16,-18-17 0,0-1 0,0 1 0,18-1 16,-1 0-16,-17 1 0,0-1 0,18 0 0,-18-17 15,17 35-15,-17-18 0,0-17 0,18 35 16,-18-18-16,18 18 0,-18-17 0,17 17 0,-17-18 15,0 1-15,0-1 0,18 18 0,-18-18 0,0-17 16,18 35-16,-1 0 0,-17-18 0,18 18 0,-18-17 0,0-1 0,18 0 16,-1 1-16,1 17 0,-18-18 0,17 1 15,1-1-15,0-17 0,-1 35 0,-17-18 16,18 18-16,-18-18 0,18 18 0,-18-17 16,17 17-16,1 0 0,-18-18 0,18 18 0,-18-18 0,17 18 15,1-17-15,-1 17 0,-17-18 0,18 18 0,-18-17 16,18-1-16,-1 18 0,19-18 0,-19 1 0,1 17 15,0 0-15,-18-18 0,17 0 0,1 18 0,0-17 0,17 17 16,-18-18-16,1 0 0,17 18 0,-17-17 0,0-1 0,-1 18 16,1 0-16,0 0 0,-1-18 0,18 1 0,-17 17 15,17-18-15,-17 18 0,0-17 0,-1 17 0,1 0 16,0 0-16,17-18 0,-35 0 0,17 18 0,1 0 0,0 0 0,-1 0 16,-17-17-16,18 17 0,0 0 0,-1 0 0,1-18 0,0 18 15,-1 0-15,1 0 0,17 0 16,-17 0-16,-1 0 0,1 0 0,0-18 15,-1 18-15,1 0 0,0 0 0,-1 0 0,1 0 16,0 0-16,-1 0 0,1 0 0,-1 0 0,1 0 16,0 0-16,-1 0 0,1 0 0,17 0 0,1 0 15,-1 0-15,0 0 0,-17 0 0,-1 18 0,19-18 16,52 18-16,-70-18 0,17 0 16,-18 0-16,19 0 0,-19 0 0,19 17 0,-19-17 15,-17 18-15,18-18 0,0 0 0,-1 0 0,1 18 16,-1-18-16,1 17 0,0-17 15,-1 0-15,-17 18 0,0-1 0,18-17 0,0 0 16,-18 18-16,17-18 0,1 0 0,-18 18 0,18-18 16,-1 0-16,-17 17 0,18-17 0,-1 18 15,1 0-15,0-18 0,-18 17 16,17 1-16,1-18 0,-18 18 16,18-1-16,-1-17 0,-17 18 0,18-18 0,-18 18 0,0-1 15,18-17-15,-18 18 0,0-1 0,17 1 0,1-18 0,-18 18 16,35 35-16,-35-18 0,18-17 0,-1 17 15,19 18-15,-36-36 16,17 19-16,1-19 0,-18 1 16,0 0-16,18-1 0,-18 1 0,17-1 0,-17 1 0,18 0 15,-18-1-15,0 1 0,18 0 0,-18-1 0,0 1 16,17 0-16,-17-1 0,0 1 0,0 0 16,18-18-16,-18 17 0,0 1 0,0-1 0,0 1 0,17 0 15,-17-1-15,0 1 0,18 0 0,-18-1 0,0 1 16,0 0-16,0-1 0,0 1 0,18 17 0,-18-17 0,0-1 15,0 1-15,0 0 0,0 17 0,17-35 0,-17 18 16,18 17-16,-18-18 0,0 1 0,0 0 0,0-1 16,0 1-16,0 17 0,0-17 15,0 0-15,-18-1 0,18 1 0,0 0 16,0-1-16,-17-17 0,17 18 0,0-1 0,-18 1 16,18 0-16,-18-1 0,18 1 0,-17 0 0,17 17 0,-18 0 15,1-17-15,17-1 0,-18 1 0,0 0 0,18-1 16,-17 1-16,17 0 0,-18-18 0,18 17 0,0 1 0,-18-18 0,18 18 15,-35-18-15,35 17 0,-18-17 0,-17 0 0,35 18 0,-17-1 16,-19 1-16,19-18 0,-1 18 0,0-18 16,1 17-16,17 1 0,-18-18 0,0 0 0,18 18 0,-17-18 0,-1 0 15,0 0-15,18 17 0,-17 1 0,-1-18 0,1 0 0,-1 18 16,-17-18-16,17 0 0,0 0 0,1 17 16,-1-17-16,0 0 0,1 18 0,-1 0 0,1-18 15,-19 0-15,19 0 0,-1 17 0,0-17 0,1 0 0,-1 0 16,-17 0-16,17 0 0,1 0 0,-1 0 0,0 0 0,-17 0 15,35 18-15,-18-18 0,-35 0 0,36 0 0,-19 0 0,19 0 16,-1 0-16,-17 0 0,0 0 0,17 0 0,-17 0 16,17 17-16,0-17 0,1 0 0,-1 0 0,1 0 15,-1 0-15,0 0 0,1 0 0,-1 0 0,0 0 16,1 0-16,-1 0 0,0 0 0,1 0 0,17-17 16,-35 17-16,17 0 0,0 0 0,1 0 0,-19 0 15,19 0-15,-19-18 0,19 18 0,-19-17 0,1 17 0,0 0 16,17 0-16,-17 0 0,17 0 0,1 0 0,-19 0 15,19 0-15,-1 0 0,-17 0 0,0-18 0,17 18 0,0 0 16,-17 0-16,17-18 0,1 18 0,-1 0 0,1 0 0,-19 0 0,1 0 16,17 0-16,-17 0 0,35-17 0,-18 17 15,1 0-15,-1 0 0,0 0 0,1 0 16,-1 0-16,1 0 47,17-18-47,-18 18 15,0 0 1,1 0-16,17-18 0,-18 18 16,0 0-16,18-17 0,-17 17 15,-1 0 1,0 0-16,18-18 16,-17 18-1</inkml:trace>
  <inkml:trace contextRef="#ctx0" brushRef="#br0" timeOffset="44513.27">23301 10372 0,'0'17'78,"18"-17"-62,-1 18-16,-17 0 0,18-18 0,0 17 15,-1-17-15,1 18 16,-1-18-16,1 0 16,0 0-16,-1 0 0,1 0 15,-18 18-15,18-18 0,-1 0 0,1 0 16,0 0-16,34 0 16,-34 0-16,0 0 0,17 0 0,-17 0 15,-1 0-15,1 0 0,0 0 0,-1 0 0,1 0 16,17-18-16,-17 18 0,-18-18 0,35 18 15,-17-17-15,17 17 0,-17 0 16,-1-18-16,1 18 0,0 0 16,-18-18-16,17 18 0,1 0 0,-18-17 0,17 17 0,1 0 15,0 0-15,-1-18 0,1 18 16,0 0-16,-1-18 0,1 18 0,0 0 16,-1 0-16,1 0 0,-18-17 15,17 17-15,19-18 0,-19 18 0,19 0 16,-36-18-16,17 18 0,1-17 0,0 17 0,-1 0 15,1-18-15,0 1 0,17 17 0,-18 0 16,1 0-16,-18-18 0,18 18 0,-1 0 0,1 0 16,0 0-16,-18-18 0,17 18 0,1 0 15,0 0-15,-1 0 0,1 0 0,-1 0 78,-17 18-62,18-18-16,0 0 0,-1 18 0,1-18 16,-18 17-16,18-17 0,-1 0 0,-17 18 0,18-18 15,0 17-15,-1 1 0,1-18 0,-1 18 16,19-1-16,-1-17 16,-17 0-16,-18 18 0,17-18 0,-17 18 0,18-18 0,0 0 15,-1 0-15,1 0 0,0 17 0,-1-17 16,1 0-16,-1 18 0,1-18 0,0 18 15,-1-18-15,1 0 0,0 17 16,-1-17-16,1 0 16,0 0-16,-1 0 0,1 0 15,-1 0-15,1 0 0,0 0 0,-1 0 16,1 0-16,0 0 0,-1 0 0,1 0 0,0 0 16,-1 0-16,1 0 0,-1 0 0,19 0 0,-19 0 15,1 0-15,0 0 0,-1 0 0,1 0 0,17 0 16,-17 0-16,0 0 0,-1 0 0,-17-17 0,35 17 15,-17 0-15,0 0 0,-18-18 0,17 18 0,19 0 16,-19 0-16,19-18 0,-19 18 16,36-17-16,-18-1 0,-17 18 15,17 0-15,-17-18 0,0 18 0,-1 0 0,18-17 0,-17 17 16,0-18-16,17 18 0,-17 0 0,17 0 0,0-18 16,-35 1-16,18 17 0,0 0 0,-1 0 0,1 0 0,-1-18 15,1 18-15,0 0 0,-1-17 0,1 17 0,0 0 0,-1 0 16,-17-18-16,18 18 0,0 0 0,-1-18 0,1 18 15,-1 0-15,1 0 16,0 0-16,-1 0 16,1 0-1,0 0 1,-1 0-16,1 0 0,0 0 16,-1 0-16,1 0 15,-1 0-15,1 0 0,0 0 16,-1 0-16,1 0 0,-18 18 0,18-18 15,-1 0-15,1 18 16,0-18-16,-1 0 0,-17 17 0,18-17 0,0 18 16,-1-18-16,1 0 0,-18 17 15,17-17-15,1 0 0,0 18 0,-1-18 16,1 18-16,17-1 0,-17-17 16,0 18-16,-1-18 0,1 0 0,-1 18 15,1-18-15,0 17 0,-1-17 0,1 0 16,0 18-16,-1-18 0,1 0 0,0 0 0,-1 0 15,18 0-15,-17 18 0,0-18 16,-1 0-16,1 0 0,0 0 0,17 0 0,-17 0 16,-1 0-16,1 0 0,0 0 0,17 0 0,-18 0 15,1 0-15,0 0 0,-1 0 0,1 0 0,0 0 16,-1 0-16,1 0 0,0 0 0,-1 0 0,1 0 0,-1 0 16,19 0-16,-19 0 0,1 0 0,17 0 15,-17 0-15,17 0 0,-17 0 0,-18-18 0,17 18 0,1 0 16,0 0-16,-1 0 0,19-18 0,-19 18 0,1-17 15,17 17-15,-17 0 0,0 0 16,-18-18-16,17 18 0,1 0 0,-1-18 16,1 18-1,0 0 1,-36 0 109,18-17-109</inkml:trace>
  <inkml:trace contextRef="#ctx0" brushRef="#br0" timeOffset="54439.94">23036 14693 0,'18'0'16,"0"0"47,-1 0-48,1 0-15,0 0 16,-1 0-16,1-17 0,0 17 0,-1 0 0,1 0 15,-1 0-15,1 0 0,0 0 0,17 0 0,-17 0 16,-1 0-16,1 0 0,0 0 16,-1 0-16,18 0 0,-17 0 0,0 0 15,-1 0-15,1 0 0,0 0 16,-1 0-16,1 0 0,0 0 16,-1 0-16,1 0 15,-1 0-15,1 0 0,0 0 0,-1 0 0,1 0 16,0 0-16,-1 0 0,1 0 15,0 0-15,-1 0 0,1 0 16,0 0-16,-1 0 16,1 0-16,-1 0 0,1 0 15,0 0-15,-1 0 0,1 0 16,0 0-16,-1 0 0,1 0 0,0 0 16,17 0-16,-18 0 0,1 0 0,0 0 15,-1 0-15,1 0 0,0 0 0,-1 0 16,1 0-16,0 0 0,-1 0 15,1 0-15,-1 0 16,1 0 15,-18-18 16,18 18-16,-1 0 1</inkml:trace>
  <inkml:trace contextRef="#ctx0" brushRef="#br0" timeOffset="60113.1">23777 15593 0,'18'0'62,"0"0"-46,-1 0-16,1 0 0,-1 0 15,1 0-15,0 0 0,17 0 0,-17 0 16,17 0-16,-17 0 0,-1 0 0,18 0 16,-17 0-16,0 0 0,17 0 0,-17 0 15,-1 0-15,1 0 0,0 0 0,-1 0 0,1 0 16,-1 0-16,19 0 0,-19 0 0,1 0 0,0 0 16,-1 0-16,1 0 0,0 0 0,-1 0 15,19 0-15,-19 0 0,1 0 0,-1 0 16,1 0-16,0 0 0,-1 0 0,1 0 15,0 0-15,-1 0 0,1 0 0,0 0 0,-1 0 0,1 0 16,-1 0-16,1 0 0,0 0 0,-1 0 16,1 0-16,17 0 0,-17 0 0,0 0 0,-1 0 15,1 0-15,-1 0 0,1 0 0,0 0 0,-1 0 16,1 0-16,0 0 0,-1 17 0,1-17 16,0 0-16,-1 0 0,1 0 0,0 0 0,-1 0 15,1 0-15,-1 18 0,1-18 0,0 0 16,-1 0-16,19 0 0,-19 0 0,1 0 15,17 0-15,-17 0 0,-1 0 0,1 0 0,0 0 16,-1 0-16,19 0 0,-19 0 0,19 0 16,-19 0-16,1 0 0,-1 0 0,1 0 0,0 0 15,-1 0-15,1 0 0,17 0 0,1 0 0,-19 0 16,1 0-16,0 0 0,-1 0 0,18 0 0,-17 0 0,0 0 16,-1 0-16,1 0 0,0 0 0,17 0 15,-17 0-15,-1 0 0,1 0 0,-1 0 16,1 0-16,0 0 0,-1 0 0,1 0 0,-18-18 0,18 18 15,-1 0-15,1 0 0,0 0 0,-1 0 0,1 0 16,-1 0-16,1 0 0,0 0 0,-1 0 16,1 0-16,0 0 0,-1 0 0,1-17 15,0 17-15,-1 0 0,1 0 0,0 0 0,-1 0 16,1 0-16,-1 0 0,1 0 16,0 0-16,-1 0 0,1 0 15,0 0-15,-1 0 0,1 0 16,0 0-16,-1 0 0,1 0 15,-1 0-15,1 0 16,0 0-16,-1 0 16,1 0-16,0 0 15,-1 0-15,1 0 0,0 0 16,-1 0-16,1 0 0,-1 0 0,1 0 16,0 0-16,-1 0 0,1 0 0,0 0 15,-1 0-15,1 0 0,0 0 0,-18-18 16,17 18-16,1 0 0,0 0 15,-1 0 1,1 0 15,-1 0-15,1 0-16,0 0 16,-1 0-16,1 0 15,0 0-15,-1 0 0,1 0 0,0 0 0,-1 0 16,1 0-16,-1 0 0,1 0 0,0 0 0,-1 0 0,1 0 15,17 0-15,-17 0 0,0 0 0,-1 0 0,18 0 16,1 0-16,-1 0 0,0 0 16,-17 0-16,0 0 0</inkml:trace>
  <inkml:trace contextRef="#ctx0" brushRef="#br0" timeOffset="62593.52">20496 13776 0,'0'18'0,"18"-18"15,0 17-15,17 1 16,-17-18 0,-1 0-16,1 18 0,0-18 15,-1 17-15,1-17 0,-1 0 0,1 0 16,0 0-16,-1 0 16,1 0-16,0 0 0,-1 0 31,1 0-31,0 0 15,-1 0 1,1 0-16,-1 0 16,1 0-16,0 0 0,17 0 31,-17 0-31,-1 0 0,1 0 31,0 0-15,-1 0-16,1 0 15,-1 0-15,-17-17 0,18 17 0,0 0 16,-1 0-16,1 0 0,0 0 0,-18-18 0,17 18 16,1 0-16,0 0 0,-1-18 0,1 18 0,0 0 15,-1 0-15,1 0 0,-1 0 16,1 0-16,0 0 0,-18-17 0,17 17 0,1 0 16,0 0 15,-1 0-16,1 0 1,0 0 0,-1 0-1,1 0-15,-1 0 0,1 0 16,0 0-16,-1 0 0,1 0 0,0 0 16,-1 17-16,1-17 0,0 0 15,-1 0-15,-17 18 0,18-18 0,-1 18 16,1-18-16,0 17 0,-1-17 15,1 18-15,0-18 16,-1 0-16,-17 17 0,18-17 0,-18 18 16,18-18-16,-1 0 0,1 0 0,0 18 15,-1-18-15,1 0 0,-1 0 16,-17 17-16,18-17 0,0 0 0,17 0 16,-17 0-16,-1 18 15,1-18-15,0 0 16,-1 0-16,1 0 0,-1 0 15,1 0-15,0 0 0,-1 0 0,1 0 0,0 0 16,-1 0-16,1 0 0,17 0 0,-17 0 16,-1 0-16,-17-18 0,18 18 0,17 0 0,-35-17 15,18 17-15,-18-18 0,18 18 0,17 0 16,-17 0-16,-18-18 16,17 18-16,1 0 15,0 0-15,-1-17 0,1 17 0,-1 0 16,1 0-16,-18-18 0,18 18 0,-1 0 15,1-17-15,0 17 0,-1 0 0,1 0 16,0-18-16,-1 18 0,1 0 16,-1 0-16,1 0 15,0 0-15,-18-18 32,17 18-32,1 0 15,0 0 1,-1 0-16,1 0 0,0 0 15,-1 0-15,1 0 0,-1 0 16,19 0-16,-19 0 0,1 0 16,0 0-16,-1 18 0,1-18 0,-18 18 15,35-18-15,-17 0 0,0 0 16,-1 17-16,1-17 0,-1 0 16,1 18-16,0-18 0,-1 0 0,1 0 15,0 0-15,-1 0 0,1 0 16,-18 17-16,18-17 0,-1 0 0,1 0 0,-18 18 15,17-18-15,1 0 0,0 0 0,-1 0 0,1 0 16,0 0-16,-1 0 0,1 0 0,0 0 16,-1 18-16,1-18 15,-1 0-15,1 0 0,0 0 16,17 0-16,0 0 16,-17 0-16,0 0 0,-1 0 15,1 0-15,17 0 0,-17 0 16,-1 0-16,1 0 0,0 0 0,-1 0 15,1 0 1,0 0 0,-1 0-1,1 0-15,0 0 16,-1 0-16,1 0 0,-1 0 0,1-18 16,17 18-16,-17 0 0,17 0 0,-17 0 15,0 0-15,-1 0 0,18-18 0,-17 18 0,0 0 0,17 0 16,-17 0-16,-1 0 0,-17-17 0,18 17 0,0 0 0,17-18 15,0 18-15,-17 0 0,17 0 0,-17 0 16,-1-17-16,1 17 0,0 0 0,-1 0 16,1 0-16,0 0 0,-1 0 15,1 0-15</inkml:trace>
  <inkml:trace contextRef="#ctx0" brushRef="#br0" timeOffset="-94337.74">10248 9543 0,'18'0'0,"-18"17"0,17-17 0,1 18 15,0 0-15,17-1 16,-17 1-16,-18-1 0,17 1 0,1-18 0,35 35 16,0 1-16,-36-19 0,19 1 15,-19-18-15,72 35 16,-54-17-16,-18-18 15,1 18-15,0-18 94,-1 0-94,1 0 16,-18-18-16,18 18 15,-1 0-15,-17-18 0,18 18 0,0 0 16,-1 0-16,-17-17 0,18 17 0,-18-18 0,17 18 0,1-18 16,17 18-16,-17-17 0,0 17 0,-1 0 0,1 0 15,0-18-15,-1 18 0,1-18 0,0 18 0,52-17 16,-17-1-16,0 0 0,-18 18 0,0 0 0,-17-17 16,0 17-16,17 0 0,18-18 0,-35 18 0,17 0 0,-18 0 15,54 0-15,-36 0 0,-17 0 0,0 0 0,-1-17 16,1 17-16,0 0 0,-1 0 0,1-18 0,-1 18 0,1 0 0,17 0 15,-17 0-15,17 0 0,-17 0 0,0-18 16,17 18-16,-18 0 0,1 0 0,0 0 0,-1 0 0,1 0 16,17 0-16,1-17 0,-19 17 0,1 0 0,-1-18 0,1 18 0,0 0 15,-1 0-15,1 0 0,0 0 0,-1 0 0,1 0 0,0 0 16,-1 0-16,36 0 0,-35 0 0,-1 0 16,1 0-16,0 0 0,-1 0 0,1 0 15,0 0 32,-18 18-47,17-18 0,-17 17 16,18-17-16,-18 18 0,0 0 0,18-18 15,-18 17-15,17 1 0,1-18 0,-18 17 0,17-17 0,1 18 16,-18 0-16,35-1 0,-17 1 16,0-18-16,-1 18 0,-17-1 0,18-17 0,0 0 15,-18 18-15,17-18 0,1 0 16,-1 0-16,-17 18 0,18-18 15,0 0 1,-1 0 0,1 0-1,-18-18-15,18 0 0,-18 1 16,17 17-16,1 0 0,-18-18 16,18 18-16,-1-18 0,19 1 0,-19 17 15,18-18-15,-17 18 0,-18-18 0,18 18 0,-1 0 16,1 0-16,0-17 0,17-1 0,-17 1 0,-1 17 0,1 0 0,-1-18 15,1 0-15,0 18 0,-1 0 0,1-17 0,0 17 0,-1 0 0,1-18 16,17 0-16,-17 18 0,17-17 0,-17 17 0,35-18 16,-18 0-16,-17 18 0,17-17 0,-17 17 0,34-18 0,-34 18 15,0 0-15,-1 0 0,19-35 0,-19 35 0,1 0 0,17 0 16,-35-18-16,18 18 0,-1 0 0,1 0 0,0 0 16,-18-17-16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3T06:38:38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13864 5874 0,'0'-18'63,"0"0"-48,-17 1-15,-1-1 0,0 1 16,18-1-16,-17 0 16,17 1-16,-18 17 0,0-18 15,18 0-15,-35-35 16,17 36-16,18-1 15,-17 1-15,17-1 0,0 0 0,-18 18 0,1-17 16,17-1-16,0 0 0,0 1 16,0-1-16,0 0 0,-18 18 15,18-17-15,0-1 0,0 1 16,0-1-16,0 0 16,0 1-16,0-1 15,0 0-15,18 1 16,-18-1-16,17 0 15,-17 1-15,18 17 0,-18-18 16,17 18-16,1 0 0,-18-18 0,18 18 0,-1-17 16,-17-1-16,36 18 0,-19 0 15,-17-17-15,18 17 0,0 0 0,-1 0 0,1-18 16,-1 18-16,36-18 0,-53 1 0,18 17 16,0 0-16,35 0 0,-53-18 0,17 18 0,1 0 0,-1 0 15,1 0-15,0-18 0,17 18 0,0 0 0,-17-17 0,0 17 0,17 0 16,-17 0-16,17 0 0,-18 0 0,19 0 0,-1-18 0,-17 18 0,17 0 0,-17 0 15,17 0-15,0 0 0,36 0 0,-54 0 0,71 0 16,-52 0-16,-19-18 0,54 18 0,-18 0 0,-35 0 0,17 0 0,0 0 16,0 0-16,36 0 0,-36 0 0,0 0 0,1 0 0,-1 0 0,-17 0 15,35 0-15,-18 0 0,0 0 0,0 0 0,1 0 0,-19 0 0,36 18 0,-17-18 16,-1 0-16,0 0 0,0 0 0,-17 0 0,35 0 0,0 0 16,17 0-16,-34 0 0,-1 0 0,0 0 0,0 0 0,18 0 15,-17 0-15,-1 0 0,0 0 0,1 0 0,34 0 0,-17 0 0,-18 0 16,1 0-16,-1 0 0,0 0 0,0 0 0,1 0 0,-1 0 0,18 0 0,-18 0 15,0 0-15,36 0 0,-53 0 0,35 0 0,-36 0 0,124 0 16,-70 0-16,-54 0 0,19 18 0,-1-18 16,0 0-16,18 0 0,-18 0 0,1 0 0,-1 0 0,0 0 0,-17 0 15,17 0-15,1 0 0,-1 17 0,0-17 0,18 0 0,-18 0 0,18 0 16,-18 0-16,-17 0 0,53 0 0,-36 0 0,18 0 0,-18 0 0,0 0 16,1 0-16,70 0 0,-36 0 0,-35 0 0,1 0 15,34 0-15,-35 0 0,18 0 0,-17 0 0,-1 0 0,0 0 0,0 0 16,1 0-16,-1 0 0,18 0 0,-35 0 0,17 0 0,0 0 0,-17 0 15,35 0-15,-36 0 0,1 0 0,17 0 0,1 0 0,-1 0 0,-18 0 0,19 0 16,17 0-16,-18 0 0,18 0 0,17 0 16,72 0-16,-125 18 0,36-18 15,-18 0-15,-17 0 0,53 0 0,-54 0 0,1 0 0,35 0 16,17 0-16,1 0 0,-36 0 0,-17 0 0,35 0 16,-18 0-16,0 0 0,-17 0 0,0 0 0,17 0 0,0 0 0,-17 0 15,35 0-15,-36 0 0,1 0 0,17 0 0,-17 0 0,35 0 16,-18 0-16,-17 0 0,17 0 0,-17 0 0,-1 0 15,18 0-15,-17 0 0,0 0 0,-1 0 0,1 0 0,17 0 0,-17 0 16,17 0-16,-17 0 0,0 0 0,17 0 0,-18 0 0,36 0 16,-17 0-16,-19 0 0,1 0 0,0 0 0,17 0 0,-18 0 0,19 0 15,70 0-15,-54 0 0,-34 0 16,53 0-16,-1 0 0,-52 0 0,17 0 0,-17 0 16,17 0-16,-17 0 0,17 0 0,-17 0 0,-1 0 0,1 0 0,0 0 15,34 0-15,-34 0 0,17 0 0,-17 0 0,0 0 0,-1 18 16,1-18-16,0 0 0,-1 0 0,36 0 0,-18 0 0,-17 0 15,17 0-15,36 17 0,-36-17 0,-17 0 0,-1 0 16,19 0-16,-1 0 0,0 0 0,1 0 0,-1 0 0,-18 0 0,1 0 16,17 0-16,1 0 0,-19 0 0,1 0 0,17 0 0,-17 0 0,-1 0 15,1 0-15,17 0 0,-17 0 0,17 0 0,18 0 16,-35 0-16,0 0 0,-1 18 0,18-18 0,-17 0 0,17 0 0,-17 0 16,17 0-16,-17 0 0,0 0 0,-1 0 0,18 18 0,-17-18 15,0 0-15,-1 0 0,19 0 0,-19 0 0,1 0 16,0 0-16,-1 0 0,1 0 0,-1 0 0,19 0 0,-1 0 15,-17 0-15,70 0 0,-53 0 16,-17 0-16,17 0 0,-17 0 0,-1 0 0,1 0 0,17 0 0,-17 0 16,0 0-16,17 0 0,-18 0 0,1 0 0,0 0 0,17 0 0,-17 0 15,-1 0-15,19 0 0,-1 0 0,-18 0 0,1 0 0,17 0 0,1 0 0,-1 0 16,18 0-16,-35 0 0,52 0 0,-52 0 16,17 0-16,18 17 0,-35-17 0,-1 0 0,1 0 0,-1 0 0,19 0 15,-19 0-15,19 0 0,-19 0 0,1 0 0,0 0 0,-1 18 16,1-18-16,-1 0 0,1 0 0,0 0 0,-1 0 15,19 0-15,-19 0 0,1 0 16,0 0-16,-1 0 0,1 0 0,0 0 0,-1 0 0,1 0 0,-1 0 16,19 17-16,-19-17 0,1 0 0,0 0 0,17 0 15,-17 0-15,-1 0 0,1 0 0,-1 0 0,1 0 0,0 0 0,-1 0 16,19 0-16,-1 18 0,-17-18 0,34 0 0,-34 0 16,17 0-16,1 18 0,-19-18 0,19 0 15,-19 0-15,1 0 0,0 0 0,-1 0 0,1 0 16,-1 0-16,1 0 0,0 17 0,-1-17 0,1 0 0,0 0 0,17 18 15,-17-18-15,-1 0 0,1 0 0,-1 18 0,19-18 16,-19 0-16,19 17 0,-19-17 0,1 0 16,17 0-16,-35 18 0,35-18 0,-17 0 0,0 18 0,-1-18 15,1 0-15,0 0 0,-1 0 0,-17 17 0,18-17 16,0 0 0,-1 18-16,1 0 15,0-1 1,-18 1-1,17-18-15,-17 17 0,0 1 16,0 0-16,0-1 16,0 1-16,0 0 15,0-1-15,-17-17 0,17 18 16,-18-18-16,18 18 0,0-1 0,-18-17 0,1 0 16,17 18-16,-18-18 0,0 0 0,1 17 0,-1-17 15,-17 36-15,17-36 0,-17 0 0,17 0 16,1 0-16,-1 17 0,-17-17 0,17 18 0,-17-18 0,17 18 15,0-18-15,-17 0 0,35 17 0,-35-17 0,0 18 0,17-18 0,-35 0 16,18 18-16,-18-1 0,18-17 0,17 0 0,-35 18 0,18-18 16,-1 17-16,-122-17 15,122 18-15,19-18 0,-18 0 0,-1 0 0,19 0 0,-1 0 0,-17 0 16,17 0-16,0 0 0,1 0 0,-1 0 0,1 0 0,-1 0 0,0 0 16,1 0-16,-19 0 0,19 0 0,-1 0 0,0 0 0,1 0 15,-19 0-15,19 0 0,-18 0 0,17 0 0,-17 0 16,17 0-16,-17 0 0,17 0 0,0 0 0,-17 0 0,18 0 0,-1 0 15,-17 18-15,-1-18 0,19 0 0,-1 0 0,-17 0 0,17 0 0,1 0 16,-1 0-16,-35 0 0,-18 0 0,36 0 0,17 0 16,1 0-16,-107 0 0,54 0 15,-1 0-15,54 0 0,-54 0 16,18 0-16,18 0 0,17 17 0,-35-17 16,18 0-16,0 0 0,-1 0 0,19 0 0,-36 0 0,18 0 0,17 0 15,-17 0-15,17 0 0,0 0 0,1 0 0,-1 0 0,-52 0 16,-1 0-16,53 0 0,-17 0 0,-18 18 15,36-18-15,-1 0 0,-17 0 0,17 0 0,-17 0 0,17 0 16,0 0-16,1 0 0,-18 0 0,17 0 0,0 0 0,1 0 16,-19 0-16,19 0 0,-1 0 0,-17 0 0,17 0 0,1 0 15,-19 0-15,19 0 0,-1 0 0,-17 0 0,17 0 16,-35 0-16,0 0 0,36 0 0,-1 0 0,-17 0 16,-1 0-16,1 0 0,17 0 0,1 0 0,-1 0 0,-17 0 0,17 0 15,-17 0-15,17 0 0,-17 0 0,17 0 0,1 0 0,-1 0 16,-17 0-16,-18 0 0,-18 0 15,54 0-15,-36 0 0,35 0 0,1 0 0,-1 0 0,0 0 16,1 0-16,-36 0 0,35 0 0,-17 0 0,17 0 0,1 0 16,-1 0-16,0 0 0,-35 0 0,36 0 0,-1 0 0,-17 0 0,17 0 15,1 0-15,-19 0 0,1 0 0,17 0 0,-52 0 16,-1 0-16,36 0 0,17 0 0,-17 0 0,17 0 16,-17 0-16,0 0 0,17-18 0,1 18 0,-1 0 0,0 0 0,-17 0 15,0 0-15,-1 0 0,19 0 0,-18 0 0,17 0 16,0 0-16,1 0 0,-19 0 0,19 0 0,-19 0 0,19 0 15,-36 0-15,18 0 0,-1 0 0,1 0 16,17 0-16,1 0 0,-19 0 0,19 0 0,-18 0 16,-1 0-16,19 0 0,-19 0 0,19 0 0,-1 0 0,0 0 15,1 0-15,-36 0 0,35 0 0,1 0 0,-1 0 0,-17 0 0,17 0 16,0 0-16,-52 0 0,17 0 0,18 0 16,-18 0-16,17 0 0,1 0 0,18 0 0,-1 0 0,-35 0 15,35 0-15,-17 0 0,17 0 0,-17 0 0,18 0 0,-1 0 0,-17 0 16,17 0-16,0 0 0,-17 0 0,0 0 0,17 0 0,-17 0 0,17 0 15,1 0-15,-36 0 0,17 0 0,-17 0 16,36 0-16,-18 0 0,-18 0 0,35 0 0,0 0 0,1 0 16,-19 0-16,-16 0 0,34 0 0,0 0 0,1 0 0,-19 0 0,19 0 0,-36 0 15,18 0-15,17 0 0,0 0 0,-52 0 0,34 0 0,19 0 16,-89 0-16,88 0 0,1 0 0,-54 0 16,-35 0-16,71 0 0,17 0 0,-35 0 15,18 0-15,18 0 0,-19 0 0,19 0 0,-1 0 0,-53 0 16,54 0-16,-1 0 0,0 0 0,-17 0 0,18 0 0,-19 0 0,19 0 15,-19 0-15,1 0 0,0 0 0,0 0 0,17 0 0,0 0 0,-105 0 16,70 0-16,-18 0 0,36 0 16,-18 0-16,0 0 0,18 0 0,17 0 0,-17 0 0,0 0 0,-36 0 15,36 0-15,17 0 0,-52 0 0,52 0 0,-17 0 0,-18 0 16,18 0-16,-71 0 0,88 0 0,-35 0 16,36 0-16,-54 0 0,36 0 0,-18 0 15,18 0-15,-1 0 0,1 0 0,0 0 0,17 0 16,-17 0-16,17 0 0,-35 0 0,18 0 0,0 0 0,17 0 15,-35 0-15,35 0 0,-17 0 0,18 0 0,-19 0 0,1 0 0,17 0 16,1 0-16,-36 0 0,35 0 0,-35 0 0,18 0 16,-36 0-16,19 0 0,34 0 0,0 0 15,1 0-15,-1 0 0,-17 0 0,17 0 0,0 0 0,1 0 0,-1 0 0,-17 0 16,17 0-16,-17 0 0,17 0 0,-17 0 0,17 0 16,-17 0-16,17 0 0,1 0 0,-18 0 0,-18 0 15,0 0-15,35 0 0,-17 0 0,17 0 16,1 0-16,-1 0 0,0 0 0,1 0 0,-1 0 0,0 0 0,1 0 15,-1 0 1,18-17-16,-18 17 31,1 0-31,-1 0 0,-17 0 16,17 0-16,1 0 0,-19 0 0,19 0 0,-1 0 16,0 0-16,1 0 0,-1 0 0,-17 0 0,17 0 0,-17 0 0,17 0 15,-17 0-15,0 0 0,17 0 0,0 0 16,-17 0-16,18 0 15</inkml:trace>
  <inkml:trace contextRef="#ctx0" brushRef="#br0" timeOffset="2494.98">8943 7726 0,'0'-18'15,"0"1"1,0-1-1,0 0-15,0 1 0,0-1 16,0 0-16,-18 18 0,18-17 0,0-1 0,0 0 16,0 1-16,-17-18 0,17-1 0,-18 19 15,18-1-15,0 0 0,-18-17 0,18 17 0,0 1 0,0-1 16,-17 18-16,17-17 0,0-1 0,-18-17 0,18 17 0,0 0 16,0 1-16,0-19 0,0 19 0,-18 17 0,18-36 15,0 19-15,0-1 0,18-17 16,-18 17-16,0 1 0,0-1 15,18 0-15,-18 1 0,17-19 16,-17 19-16,18 17 0,0-18 0,-18 1 0,17 17 16,-17-18-16,0 0 0,18 1 0,0 17 15,-18-18-15,17 0 0,1 18 0,-18-17 0,17 17 16,-17-18-16,18 18 0,0-18 0,-1 1 16,1 17-16,0 0 0,-1-18 0,1 18 0,0 0 15,-1-17-15,1 17 0,0 0 0,17-18 16,18-17-16,-18 35 0,-17 0 15,-18-18-15,35 18 0,-17-18 0,-1 18 0,1 0 0,17-17 16,-17 17-16,-1-18 0,19 18 0,-19 0 16,1 0-16,17 0 0,-17 0 15,-1 0-15,1 0 0,0 0 16,-1 0-16,1 0 0,17 0 0,1 0 0,-19 0 16,19 18-16,-19-18 0,1 0 0,-1 0 15,1 17-15,-18 1 0,35-18 0,-17 18 0,0-18 16,-1 0-16,-17 17 0,18-17 0,0 18 0,-1 0 15,1-18-15,-1 17 0,1-17 0,0 35 16,-1-35-16,1 18 0,0-18 0,-18 18 0,17-18 16,1 17-16,-18 1 0,18-18 0,-1 18 15,1-18-15,-18 17 0,17 1 0,1 0 16,0-1-16,-18 1 16,17-18-16,-17 17 0,0 1 0,18-18 0,-18 18 15,18-18-15,-18 17 0,0 1 0,0 0 0,17-18 16,-17 17-16,0 1 0,0 0 0,0-1 0,18-17 0,-18 35 15,0-17-15,0 0 0,0-1 0,0 1 16,0 0-16,0-1 0,0 1 0,-18 17 16,18-17-16,-17 0 0,17-1 0,0 18 0,-18-35 0,18 18 15,0 0-15,-18-1 0,1-17 0,17 18 0,-18 0 0,18-1 16,0 1-16,-35 17 0,17 0 0,1-17 0,-19 0 16,36-1-16,-17-17 0,17 18 0,-18-18 0,0 0 0,1 18 15,17-1-15,-36-17 0,19 18 0,-1-18 0,1 18 0,-1-18 16,0 0-16,-17 17 0,17-17 0,1 0 0,-1 0 0,0 0 15,18 18-15,-35-18 0,-18 0 0,36 0 0,-1 0 16,-70 0-16,70 0 0,-17 0 0,0 0 16,17 0-16,0 0 0,-17 0 0,0-18 0,17 18 0,0 0 0,-17 0 0,0 0 15,17 0-15,1 0 0,-19-17 0,19 17 0,-19 0 0,19 0 0,-18-18 0,17 18 16,-35 0-16,35 0 0,1 0 0,-19 0 0,19 0 16,-19-18-16,1 18 0,0 0 0,17 0 0,1-17 0,-1 17 15,0 0-15,1 0 0,-1 0 0,18-18 125</inkml:trace>
  <inkml:trace contextRef="#ctx0" brushRef="#br0" timeOffset="3988.83">8378 10054 0,'0'0'0,"0"-17"0,0-1 0,0-35 16,0 35-16,0 1 15,0-1-15,0 0 0,18 18 16,-18-17-16,0-1 0,0 1 0,0-1 0,18 0 15,-18 1-15,17-1 0,-17 0 0,0 1 0,18 17 16,0-18-16,-1-17 0,1 17 0,0 0 16,17-17-16,-17 18 0,-1 17 0,1-18 15,-1 0-15,1 18 0,0 0 0,-1-17 0,1 17 0,0 0 0,-18-18 16,35 18-16,18 0 0,-53-18 0,17 18 0,1 0 0,0-17 16,-1 17-16,1 0 0,35 0 0,-35 0 0,17-18 15,35 18-15,-52 0 0,0 0 0,-1 0 0,1 0 0,17 0 16,-17 0-16,0 0 0,17 0 0,-18 0 0,19 0 0,-1 0 0,0 0 15,-17 0-15,17 0 0,-17 0 0,17 0 0,-17 0 0,35 0 16,-36 0-16,1 0 0,17 0 0,0 18 0,36-1 0,-36-17 16,-17 0-16,35 0 0,-35 0 0,-1 0 0,18 0 0,1 18 0,-19-18 15,1 0-15,17 18 0,-17-18 0,17 0 0,-17 0 0,-1 17 0,19-17 16,-19 0-16,1 0 0,0 18 0,-1-18 0,-17 18 16,18-18-16,0 0 0,-1 0 0,-17 17 15,18-17-15,-18 18 16,17-18-16,-17 17 0,0 1 0,18-18 15,0 18-15,-1-18 0,-17 17 16,18-17-16,-18 18 0,18 0 0,-18-1 16,17-17-16,1 18 15,-18 0-15,18-1 0,-18 1 0,17 17 16,1-17-16,-18-1 0,18 36 16,-18-35-16,0 0 0,0-1 15,0 1-15,0 0 0,0-1 0,0 1 0,0-1 16,0 1-16,0 0 0,0-1 15,0 1-15,0 0 0,0-1 16,-18-17-16,18 18 0,0 0 0,-18-18 0,18 35 0,0-18 16,-17-17-16,17 18 0,0 17 0,-18-35 15,0 36-15,1-19 0,-1-17 0,18 53 0,-18-53 0,18 18 16,-17 0-16,-1-1 0,0-17 0,18 35 0,-17-35 16,-1 0-16,18 18 0,-17-18 0,-1 0 0,18 35 15,-35-35-15,17 0 0,-17 0 0,35 18 0,-18-18 0,-17 18 16,0-18-16,-18 17 0,35-17 0,-35 0 0,0 0 15,36 0-15,-19 0 0,19 0 0,-1 0 0,-17 0 0,17 0 16,-17 0-16,17 0 0,-17 0 0,17 0 0,-17-17 0,17 17 0,-17 0 0,17-18 16,-17 18-16,0 0 0,17-18 0,1 1 0,-19 17 0,19 0 0,-1-18 0,-35 0 15,18 18-15,17-17 0,-17 17 0,17-18 0,1 18 0,-1-17 0,0 17 16,-17-18-16,17 18 0,-35-18 0,36 18 16,-1-17-16,1 17 0,-1-18 15,18 0 16,0 1-31,0-1 0,-18 18 16,18-18-16,0 1 0,0-1 0,-17 0 0,-1 18 16,18-35-16,0 18 0,-18 17 0,18-36 0,-17 36 0,17-17 15,-18 17-15,18-18 0,0 0 0,-18 18 0,18-17 16,-17 17-16,17-18 0</inkml:trace>
  <inkml:trace contextRef="#ctx0" brushRef="#br0" timeOffset="5375.16">9190 12929 0,'0'-17'0,"0"-1"0,18 18 0,-1 0 15,-17-18-15,18 18 0,-18-17 0,17 17 0,1 0 16,0-18-16,-1 0 0,1 18 0,0-17 16,-1 17-16,1 0 0,0 0 0,17-18 0,0 1 15,-17 17-15,17 0 0,-17 0 0,-1-18 0,1 18 16,35 0-16,-36 0 0,1 0 0,17 0 0,-17 0 0,0 0 16,-1 0-16,1 0 0,17 0 0,-17 0 0,17 0 0,-17 0 15,17 0-15,-17 0 0,-1 0 0,1 0 0,0 0 16,-1 18-16,19-1 0,-19-17 15,1 0-15,-1 18 0,1-18 0,0 17 16,17 1-16,-17 0 0,-1-18 16,1 17-16,0-17 0,-18 18 0,17 0 0,1-18 0,-1 35 15,19-35-15,-36 18 0,17-18 0,-17 17 0,18-17 16,0 18-16,-1 0 0,1-18 16,-18 17-16,0 1 0,0-1 15,0 1-15,0 0 16,0-1-16,18 1 0,-18 0 0,0-1 15,0 1-15,0 0 0,0-1 0,0 1 0,0-1 0,0 1 16,0 0-16,0 17 0,-18-17 0,0-1 16,18 1-16,0 0 0,-17-1 0,17 1 15,0-1-15,-18 1 0,18 0 0,0-1 0,-35-17 0,35 18 16,-18 0-16,-17 17 0,17-17 0,-17-1 16,0-17-16,35 18 0,-36 0 0,19-18 0,-1 0 15,0 17-15,-17 1 0,18-18 0,-1 0 0,0 0 0,1 0 0,-1 0 16,0 0-16,-17 0 0,17 0 0,1 0 0,-1 0 0,1 0 0,-1 0 15,-53 0-15,54 0 0,-1 0 0,-17 0 0,-18 0 16,35 0-16,-17 0 0,-18-18 0,35 18 0,-35 0 0,36 0 16,-1 0-16,1 0 0,-1-17 0,-17 17 0,17 0 0,0 0 0,1 0 15,-1 0-15,0 0 0,1 0 0,-1 0 0,1 0 0,-1 0 16,18-18 0,0 0-1,0-17-15,0 17 0,-18 18 0,18-17 0,-17-1 16,17 0-16,0 1 0,0-1 0,-18 0 0,18 1 0,0-1 0,0 1 15,-18-1-15,1 0 0,17 1 0,0-1 0,-18 0 0,0-17 16,18 17-16,0 1 0,-17-1 16,17 1-16,0-1 0,0 0 15,0 1-15,0-1 0,17 18 16,-17-18-16,18 18 16,-18-17-16,0-1 0,18 0 0,-18 1 15,17-1-15,-17 1 0,0-1 16,18 0-16,0 1 0,-18-1 15,0 0-15</inkml:trace>
  <inkml:trace contextRef="#ctx0" brushRef="#br0" timeOffset="7238.84">9525 15681 0,'35'0'0,"-17"0"0,0 0 0,-1 18 0,1-18 16,-1 0-16,1 0 0,0 17 0,-1-17 0,19 0 16,-19 0-16,1 0 0,0 0 0,-1 0 0,1 18 15,0-18-15,-1 0 0,18 0 16,-17 18-16,17-18 0,1 0 15,-36 17-15,17-17 0,19 0 0,-36 18 16,17-18-16,1 17 0,-1-17 0,1 0 16,0 18-16,-18 0 0,17-18 0,1 0 0,0 17 0,-1-17 15,-17 18-15,18-18 0,-18 18 0,18-18 0,-1 0 0,-17 17 0,18 1 16,-1-18-16,-17 18 0,18-18 16,0 17-16,-18 1 0,17-1 15,-17 1-15,18-18 0,-18 18 16,18-18-16,-18 17 0,17 1 0,-17 0 0,0-1 0,0 1 15,18-18-15,-18 18 0,0-1 0,0 19 16,0 16-16,18-34 0,-18 0 16,0-1-16,0 1 0,0 0 0,0-1 15,17 1-15,-17 0 0,0-1 16,0 1-16,0-1 0,0 1 0,0 0 16,0-1-16,-17-17 0,17 18 15,0 0-15,0-1 0,-18-17 0,18 18 0,-18-18 16,18 18-16,-17-18 0,17 17 0,-18-17 0,0 18 15,1-18-15,-1 0 0,18 17 0,-18-17 16,1 0-16,-1 0 0,18 18 0,-17-18 0,-19 0 0,19 0 16,-1 0-16,-17 0 0,-1-18 0,1 18 0,0 0 0,17 0 15,-17 0-15,0 0 0,-1 0 0,1-35 0,18 35 0,-19 0 0,1 0 16,0-17-16,-1 17 0,19 0 0,-89 0 0,88 0 0,-52 0 16,52 0-16,-70 0 0,35-18 0,35 18 15,-35 0-15,36-18 0,-18 18 0,17 0 0,0 0 0,1 0 0,-1-17 16,0 17-16,1-18 0,-1 18 0,0 0 0,18-18 0,-17 18 0,-1 0 15,18-17-15,-18 17 0,18-18 0,-17 0 16,17 1-16,-18 17 0,18-18 16,0 1-16,-17-1 0,17 0 0,-18 18 0,18-17 0,0-1 15,-18 18-15,18-18 0,0 1 0,-17 17 16,17-18-16,0 0 0,0 1 16,0-1-16,0 1 0,0-19 15,0 19-15,0-1 0,0 0 0,0 1 16,0-1-16,0 0 0,0 1 0,0-1 0,0 0 15,0 1-15,0-1 0,0 1 0,0-1 0,0 0 0,0 1 16,0-1-16,0 0 0,17 18 0,-17-17 0,0-1 16,0 0-16,18-17 0,-18 18 0,18 17 15,-1-18-15,-17 0 0,18 18 0,-18-17 0,0-19 0,17 36 16,1-17-16,-18-1 0,18 18 0,-18-18 0,17 1 0,1-1 0,0 18 16,-1-17-16,1-1 0,0 18 15,-1 0-15,-17-18 0,18 18 16,0 0-16,-1 0 0,1 0 0,-1 0 15,1 0-15,0 0 0,-18-17 0,17 17 0,1 0 16,0 0-16,-1 0 0,1 0 0,0 0 0,-1 0 0,1 0 0,-1 0 16,1 0-16,0 0 0,-1 0 0,1 0 0,0 0 15,-1 0-15,19 0 0,-19 0 0,1 0 16,-1 0-16,1 0 0,0 0 16,-1 0 46,1 17-46,0 1-16,-1-18 0,1 0 15,-18 18-15,35-1 0,-17-17 0,0 18 16,-1-18-16,1 0 0,17 17 0,-17 1 16,-1-18-16</inkml:trace>
  <inkml:trace contextRef="#ctx0" brushRef="#br0" timeOffset="9712.4">11324 7691 0,'18'0'31,"-1"0"-16,1 0 1,0 0-16,-18-18 0,17 18 0,1 0 16,0 0-16,-1 0 15,-17-18-15,18 18 0,0 0 0,17 0 16,-18 0-16,1 0 16,0 0-16,-1 0 0,1 0 0,0 0 15,-1 0-15,1 0 0,0 0 0,-1 0 16,1 0-16,0 0 0,-1 0 0,1 0 0,17 0 15,-17 0-15,17 0 0,-17 0 16,-1 0-16,36 0 0,-35 0 0,-1 0 0,1 0 16,17 0-16,1 0 0,-19 0 0,19 0 0,-19 0 0,18 0 15,-17 0-15,0 0 0,-1 0 0,1 0 0,0 0 16,-1 0-16,1 0 0,0 0 0,17 0 16,-17 0-16,-1 0 0,1 0 0,-1 0 15,1 0-15,0 0 0,-1 0 16,1 0-16,0 0 0,-1 0 0,-17 18 0,18-18 15,0 0-15,-1 0 0,1 0 16,-1 0-16,1 0 16,0 0-16,-1 0 15,1 0 17,0 0-1,-1 0-16,1 0 1,0 0 15</inkml:trace>
  <inkml:trace contextRef="#ctx0" brushRef="#br0" timeOffset="14677.91">11412 8696 0,'18'-18'109,"0"18"-109,-1 0 16,1 0-1,0 0-15,-1-17 0,1 17 16,-1 0-16,1 0 0,17 0 16,-17 0-16,0 0 0,-1 0 15,1 0-15,0-18 0,-1 18 0,1 0 0,0 0 16,-1 0-16,1 0 0,-1 0 0,1 0 0,0 0 15,-1 0-15,1 0 0,0 0 16,-1 0-16,1 0 16,-18 18-16,18-18 15,-1 0-15,1 0 0,-1 0 0,1 0 16,0 0-16,-1 0 0,1 0 0,53 17 16,-54-17-1,1 0-15,-1 0 0,1 18 0,0-18 0,-1 0 16,1 0-16,0 0 0,-1 18 15,1-18-15,0 0 16,-1 0-16,1 0 31,0 0-15,-1 0 0,1 0-1,-18 17-15,35-17 16,-17 0-16,-1 0 0,1 0 15,0 0-15,-1 0 0,-17 18 0,18-18 16,0 0-16,-1 0 0,-17 18 0,18-18 0,-1 0 16,1 0-16,0 0 0,-1 0 15,1 0 17,0 0 108,-1 0-140,1 0 16,0 0-16,-1 0 15,1 0-15,-18-18 16,17 18-16,1 0 0,-18-18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3T06:39:04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5098 14041 0,'17'0'78,"1"0"-78,0 0 0,-1 0 16,1 0-16,-1 0 0,1 0 0,0 0 15,-1 0-15,1 0 0,17 0 0,-17 0 0,88 0 16,-71 0-16,0 0 0,18 0 0,-35 0 15,0 0-15,17 0 0,0 0 0,0 0 0,-17 0 0,35 0 0,0 0 16,-18 0-16,-17 17 0,-1-17 0,19 0 0,-1 0 0,36 18 16,-54-18-16,18 0 0,36 0 0,-53 17 0,-1-17 0,19 0 15,-19 0-15,18 18 0,18-18 0,-35 0 16,17 0-16,-17 0 0,17 0 0,-35 18 0,18-18 16,-1 0-16,1 0 0,0 0 0,-1 0 15,1 0-15,0 17 0,17-17 0,-17 0 0,-1 0 16,1 0-16,0 0 0,-1 0 0,1 0 0,-1 0 0,1 0 15,0 0-15,-1 0 0,1 0 0,0 0 0,-1 0 16,1 0-16,0 0 0,-1 0 0,1 0 16,-1 0-16</inkml:trace>
  <inkml:trace contextRef="#ctx0" brushRef="#br0" timeOffset="11568.48">5133 8714 0,'18'0'281,"-1"0"-281,1 0 0,-1 0 0,1 0 16,0 0-16,-1 0 0,19 0 0,-19 0 15,19 0-15,-1 0 0,53 0 0,-17 0 16,52 0-16,-70 0 16,0 0-16,17 0 0,-17 0 15,-17 0-15,-19 0 0,1 0 0,17 0 0,-17 0 16,0 0-16,-1 0 0,18 17 0,18-17 0,-35 0 15,35 0-15,-18 0 0,-17 18 16,17-18-16,18 0 0,-35 0 0,-1 0 16,36 0-16,-35 0 0,-1 0 0,1 0 0,0 0 0,17 0 15,-17 0-15,35 0 0,-36 0 16,19 0-16,52 0 16,-71 0-16,1 0 0,0 0 0,17 0 0,-17 0 15,17 0-15,-18 0 0,-17 18 0,36-18 0,-19 0 16,1 0-16,0 0 0,-1 0 0,1 0 0,0 0 0,-1 0 0,1 0 15,-1 0-15,19 0 0,-19 0 16,1 0-16,0 0 0,-1 0 0,1 0 16,0 0-1,-1 0-15,1 0 32,0 0-17,-1 0-15,1 0 16,-1 0-16,1 0 0,0 0 15,-1 0-15,1 0 0,0 0 0,-1 0 16,1 0-16,17 0 0,-17 0 0,-18-18 16,53 18-16,-36 0 0,19 0 0,-19 0 15,1 0-15,0 0 0,-1 0 0,18 0 0,-17 0 16,0 0-16,-1 0 0,1 0 0,0 0 16,-1 0-16,1 0 15</inkml:trace>
  <inkml:trace contextRef="#ctx0" brushRef="#br0" timeOffset="36401.87">4745 7091 0,'18'-18'32,"-1"18"-32,1-17 0,17 17 15,-17-18-15,88-17 16,-54 17-16,-16 0 16,-1 1-16,0-1 0,1 0 0,-19 1 15,1-1-15,-1 18 0,36-35 0,-35 17 16,0 18-16,70-53 15,-70 36-15,52-36 0,-52 53 0,-1-18 16,1 18-16,17-17 0,1-1 0,-1 0 16,-18 1-16,1 17 0,0 0 0,-1 0 0,19-36 15,-19 36-15,1 0 0,0 0 0,17-17 0,-18-1 16,1 18-16,17 0 0,-35-18 0,53 1 16,-35-1-16,17 18 0,-17 0 0,17-35 0,0 35 0,-17-35 15,0 35-15,-1 0 0,1-18 0,0 18 0,-1-18 0,1 1 16,0 17-16,-1-18 0,1 18 0,-1-18 0,1 18 0,-18-17 15,35-1-15,-17 18 0,-18-18 0,18 18 0,-1-17 0,1-1 16,0 1-16,-1 17 0,-17-18 0,18 18 16,-1 0-16,-17-18 0,18 1 0,0 17 15,-18-18-15,17 18 0,-17-18 0,18 18 0,0-17 0,-18-1 16,17 18-16,1-18 0,0 18 0,-18-17 0,17 17 16,-17-18-16,18 1 0,35-19 15,-36 36-15,-17-17 0,18-1 0,0 18 16,-1-18-16,1 1 0,0 17 15,-18-18-15,17 18 0,-17-18 0,18 1 0,0-1 16,-1 18-16,-17-18 0,18 1 0,-1-1 16,1 1-16,-18-1 0,0 0 0,35 1 15,-17-1-15,0 0 0,-1 1 0,1 17 16,-18-18-16,18 18 0,-18-18 0,35 1 0,-18-1 16,1 18-16,0 0 0,-18-17 0,17 17 0,1 0 0,-18-18 15,18 0-15,17 1 0,-17 17 0,-1-18 0,1 18 16,0-18-16,-1 1 0,1-1 0,-1 18 0,1 0 15,-18-18-15,18 18 0,-1 0 0,-17-17 16,18 17-16,-18-18 0,18 18 16,-1-17-16,1 17 15,0-18 1,-1 18-16,-17-18 16,18 18-16,-18-17 15</inkml:trace>
  <inkml:trace contextRef="#ctx0" brushRef="#br0" timeOffset="37451.19">7197 5309 0,'0'-17'32,"17"17"-32,1 0 15,0 0-15,-18-18 0,17 18 16,1 0-16,0 0 0,-18-18 0,17 18 0,1 0 0,-1 0 16,1 0-16,53-35 0,-54 35 15,1-18-15,17 18 0,-17 0 0,-1-17 16,1 17-16,0-18 0,-1 18 0,1 0 15,-18-17-15,18 17 47,-1 0-47,1 0 16,0 0-16,-1 0 16,1 0-16,-18 17 0,17-17 0,1 0 15,0 0-15,-1 18 0,-17-1 188,0 1-188,-17-18 0,17 18 15,0-1-15,-18-17 0,18 18 0,-18 0 16,18-1-16,-17-17 0,17 18 0,-18-18 0,18 18 0,0-1 16,-17 1-16,17 0 0,-18-18 0,18 17 0,0 1 15,-35-18-15,35 17 0,-18-17 0,18 18 0,-18-18 16,1 18-16,-19 17 0,19-17 0,-1-1 15,-17 1-15,35 0 0,-18-18 0,1 35 0,-1-35 0,18 17 16,-18-17-16,1 18 0,-1 0 0,18-1 0,0 1 0,-18 0 16,1-18-16,17 17 0,0 1 15,-18-18 188</inkml:trace>
  <inkml:trace contextRef="#ctx0" brushRef="#br0" timeOffset="41730.6">10336 8714 0,'18'0'79,"0"0"-64,-1 0 1,1 0-16,0 0 15,-1 0-15,1 0 0,0 0 0,-1 0 16,1 0-16,-1 0 0,19 0 0,-19 0 16,1 0-16,0 0 0,-1 0 0,1-18 0,0 18 0,-1 0 15,18 0-15,-17 0 0,17 0 0,-17 0 0,17 0 0,-17 0 16,0 0-16,34 0 0,-34 0 0,17 0 0,-17 0 0,17-18 0,18 18 16,-35 0-16,35 0 0,-36 0 0,19 0 0,-19 0 0,19 0 15,34 0-15,-35 0 0,1 0 0,-1 0 0,0 0 0,1 0 0,-1 0 16,0 0-16,0 0 0,54 0 15,16 0-15,-87 0 0,17 0 0,36 0 0,-53 0 0,-1 0 0,18 0 16,1 0-16,17 0 0,-36 0 0,19 0 0,-19 0 0,1 0 16,35 0-16,-36 0 0,1 0 0,17 0 0,-17 0 0,17 0 0,-17 0 15,0 0-15,-1 0 0,18 0 0,-17 0 0,0 0 0,-1 0 16,1 0-16,0 0 0,-1 0 0,36 18 16,-35-18-16,-1 0 0,19 0 0,-1 0 0,-17 0 0,-1 0 15,1 0-15,0 0 0,-1 0 0,1 0 0,-1 0 0,1 0 16,0 0-16,-1 0 0,1 0 0,0 0 0,-1 0 15,1 0-15,0 0 0,17 0 16,-35 18-16,18-18 0,-1 0 16,1 0-16,-1 0 15,1 0-15,0 0 16,17 0 0,-17 0-16,-1 0 15,1 0 1,0 0-16,-1 0 31</inkml:trace>
  <inkml:trace contextRef="#ctx0" brushRef="#br0" timeOffset="43468.44">10178 5468 0,'17'18'32,"1"-18"-32,0 35 15,-1-35-15,1 18 0,-1-1 0,1 1 0,0 0 16,-1-1-16,19 1 0,-19-1 0,1 1 16,0 0-16,-1-18 0,36 53 0,-53-36 0,35 1 15,1 0-15,-19-1 0,1 18 0,35-17 16,-35 0-16,-1-18 0,36 53 0,-35-53 0,17 17 15,-17 1-15,-1 0 0,1-1 0,0-17 0,-1 0 0,1 18 16,-1-18-16,-17 18 0,53-1 0,-35 1 0,17-1 16,18 19-16,-17-19 0,-19 1 15,-17 0-15,35-18 0,-17 17 0,0 1 16,-18 0-16,35-18 0,-17 17 0,-1 1 16,19-1-16,-36 1 0,35 0 0,-18-18 0,1 17 15,17 1-15,1 0 0,-19-1 0,1 1 0,0-18 16,17 18-16,-18-1 0,1-17 0,0 18 0,17-1 15,-35 1-15,18-18 0,-1 0 0,1 18 0,0-1 16,-1 1-16,19-18 0,-19 18 0,1-18 16,-18 17-16,17-17 0,-17 18 0,36-18 0,-19 18 15,1-18-15,0 0 16,-18 17 0</inkml:trace>
  <inkml:trace contextRef="#ctx0" brushRef="#br0" timeOffset="44563.07">11359 6650 0,'18'0'16,"0"0"15,-1 0-16,-17 18-15,18-18 16,0 0-16,-1 0 0,-17 17 0,36-17 0,-19 0 16,-17 18-16,18-18 0,-1 17 0,1-17 0,0 18 15,17-18-15,0 18 0,-17-1 0,17-17 0,-17 18 0,35 0 16,53 17-16,-71-35 16,18 18-16,-36-18 0,36 0 0,-35 17 0,35-17 15,-35 0-15,-1 0 0,1 0 0,17 0 0,-17 0 0,-1 0 16,1 0-16,0 0 0,-1 0 15,-17 18 1,18-18 0,-18-18 109,0 1-110,0-1-15,0 0 0,0 1 16,-18 17-16,18-18 0,0 0 0,-17 18 0,17-17 16,0-1-16,-18 18 0,18-18 0,-18 1 0,1-1 0,17 1 15,-18-1-15,0 0 0,1 1 0,-1-1 16,1 0-16,-1 1 0,0-1 0,1 18 0,17-18 15,-36 1-15,19 17 0,17-18 0,-18 18 16,0-18-16,1 18 0</inkml:trace>
  <inkml:trace contextRef="#ctx0" brushRef="#br0" timeOffset="47616.25">4868 13176 0,'18'0'62,"0"0"-62,-1 0 16,1 0-16,0 0 15,-1 0-15,1 0 16,-1 0-16,1 0 0,0 0 16,-1 0-16,1 0 0,17 0 15,-17 0-15,0 0 0,-1 0 0,1 0 0,-1 0 0,1 0 16,0 0-16,-1 0 0,19 0 0,-19 0 15,1 0-15,17 0 0,-17 0 0,17 0 0,-17 0 16,-1 0-16,1 0 0,0 0 0,17 0 0,-17 0 0,-1 0 16,1 0-16,0 0 0,52 0 15,1-17-15,-36 17 16,0 0-16,-17 0 0,17 0 0,18 0 0,-35 0 16,35 0-16,-36 0 0,36 0 0,-35 0 0,-1 0 15,19 0-15,-19 0 0,36 0 0,-17 0 0,-19 0 0,1 0 0,-1 0 16,36 0-16,-35 0 0,0 0 0,-1 0 0,19 0 0,-19 0 0,1 0 0,17 0 15,0 0-15,-17 0 0,0 0 0,17 0 0,-17 0 0,-1 0 0,1 0 0,52 0 16,1 0-16,-18 0 0,-35 0 16,17 0-16,18 0 0,-36 0 0,19 0 0,-1 0 0,-17 0 0,-1 0 15,18 0-15,-17 0 0,0 0 0,-1 0 0,19 0 0,-19 0 0,1 0 0,0 0 16,-1 0-16,19 0 0,-19 0 0,1 0 0,-1 0 0,1 0 16,0 0-16,-1 0 0,1 0 0,0 0 0,-1 0 15,1 0-15,0 0 78,-1 0-31</inkml:trace>
  <inkml:trace contextRef="#ctx0" brushRef="#br0" timeOffset="52561.64">5856 8837 0,'0'18'16,"0"-1"-1,-18 1-15,18 0 0,0-1 16,0 1-16,-17-18 0,17 18 0,0-1 16,-18 1-16,18-1 0,0 1 0,-17-18 0,17 18 15,0-1-15,-18 1 0,18 0 0,0-1 16,0 1-16,0 0 0,-18-1 0,18 1 0,-17 0 16,17-1-16,0 1 0,0-1 0,0 1 15,0 0-15,-18-18 0,18 35 16,0-17-16,0-1 0,0 1 15,0 0-15,0-1 0,0 1 0,0-1 16,0 1-16,0 0 0,0-1 0,0 1 0,0 0 16,0-1-16,0 1 0,0 0 0,0-1 15,0 1-15,0-1 0,0 1 0,0 0 0,0-1 16,0 1-16,0 0 0,0-1 16,0 1-16,0 0 0,0-1 0,0 1 15,0 0-15,0-1 0,0 1 0,0-1 16,0 1-16,0 0 0,0-1 0,0 1 15,0 0-15,0-1 0,0 1 0,0 0 16,0-1-16,0 1 0,0-1 0,0 1 16,0 0-16,0-1 0,0 1 0,0 17 15,0-17-15,0 0 0,0-1 0,0 1 16,0-1-16,0 1 0,0 0 16,0-1-16,0 1 0,0 17 15,0-17-15,0 0 0,0-1 16,0 1-16,0 0 0,0-1 15,0 1-15,0-1 0,0 1 0,0 0 16,0-1-16,0 1 0,0 0 16,0-1-16,0 1 0,0 0 15,0-1-15,0 1 0,0-1 16,0 1-16,0 0 0,0 17 16,0-17-16,0-1 15,0 1-15,0 0 0,0-1 16,0 1-16,0-1 0,0 1 15,0 0-15,0-1 16,0 1-16,0 0 0,0-1 0,0 1 16,0 0-16,0-1 0,0 1 15,0 0-15,0-1 0,18 1 16,-18-1-16,0 1 0,0 0 16,0-1-16,0 1 15,0 0-15,0-1 0,0 1 16,0 0-16,0-1 0,0 1 0,0-1 15,0 1-15,0 0 0,0 17 0,17-35 16,-17 18-16,0-1 0,0 1 0,0 0 0,0-1 16,0 1-16,0 17 0,0-17 0,0-1 15,0 1-15,0 0 0,0-1 0,0 1 16,0 0-16,0-1 0,0 1 0,18 0 0,-18-1 16,0 1-16,0-1 0,0 1 15,0 0-15,0-1 63,0 1-32</inkml:trace>
  <inkml:trace contextRef="#ctx0" brushRef="#br0" timeOffset="54114.05">4516 11977 0,'17'17'16,"-17"1"-1,18 0-15,-1-1 0,-17 1 16,18 17 0,-18-17-16,0 0 31,18-18-31,-18 17 15,0 1 1,0-1 0,17 1-16,-17 0 47,18-18 140,0 0-156,-18-18-31,17 0 0,1 18 0,-18-17 16,18 17-16,-18-18 0,17 18 0,-17-17 0,18 17 16,0 0-16,-1 0 0,-17-18 15,18 18 16,-18-18-31,17 1 16,1-1-16,0 0 16,-1 18-16,-17-17 0,18 17 0,-18-18 15,18 18-15,-1 0 0,1 0 16,-18-18 31,18 18-32,-1 0 1,1 0 15,-18-17 63,17 17-78,-17-18-16,0 1 0</inkml:trace>
  <inkml:trace contextRef="#ctx0" brushRef="#br0" timeOffset="56519.79">4621 9472 0,'18'0'15,"0"0"1,-1 0-16,1 0 16,0 0-16,17 0 15,-35-18-15,18 18 0,-1-17 0,1 17 16,-1 0-16,1 0 0,-18-18 0,18 18 0,17 0 16,-17-17-16,-1 17 0,1 0 0,0 0 15,-1 0-15,-17-18 0,18 18 0,-18-18 0,17 18 16,1 0-16,0 0 0,-1 0 0,19 0 0,-19-17 15,19 17-15,-19 0 0,1 0 0,-18-18 0,53 18 16,-36 0-16,19-18 0,-19 18 0,19-17 16,-19 17-16,19 0 0,-1 0 0,-18 0 0,1 0 0,0 0 0,17-18 0,-17 18 15,-1 0-15,1-18 0,17 18 0,-17 0 0,-1 0 0,1 0 0,0 0 16,17 0-16,-17 0 0,-1 0 16,1 0-16,-18-17 0,18 17 0</inkml:trace>
  <inkml:trace contextRef="#ctx0" brushRef="#br0" timeOffset="59380.38">10372 13159 0,'17'0'31,"1"0"-31,0 0 0,-1 0 16,1 0-16,0 0 0,-1 0 15,1 0-15,17 0 0,-17 0 16,-1 0-16,1 0 0,0 0 0,-1 0 16,1 0-16,0 0 0,-1 0 0,1 0 15,-1 0-15,1 0 0,17 0 16,18 0-16,-35 0 0,0 0 0,-1 0 16,36 0-16,-18 0 0,-17 0 0,17 0 0,-17 0 15,17 0-15,-17 0 0,0 0 0,-1 0 0,1 0 0,-1 0 0,1 0 16,0 0-16,-1 0 0,1 0 0,0 0 0,17 0 0,-17 0 0,17 0 15,-18 0-15,19 0 0,-19 0 0,19 17 0,-19-17 16,1 0-16,0 0 0,-1 0 0,1 0 0,-1 0 0,1 0 0,0 0 16,-1 0-16,19 0 0,-19 0 0,19 0 0,-19 0 0,1 0 0,0 0 15,-1 0-15,18 0 0,-17 0 0,0 0 0,17 0 0,-17 0 0,-1 0 0,19 0 16,-19 0-16,107 0 0,-107 0 16,36 0-16,-35 0 0,-1 0 0,19 0 0,-19 0 0,1 0 0,0 0 15,-1 0-15,1 0 0,0 0 0,-1 0 0,1 0 0,0 0 0,-1 0 0,1 0 16,-1 0-16,1 0 0,0 0 0,17 0 0,-17 0 0,-1 0 15,1 0-15,17 0 0,-17 0 16,-1 0-16,1 0 0,0 0 0,-1 0 16,1 0-16,0 0 0,-1 0 15,1 0-15,0 0 16,-1 0-16,1 0 16,-1 0-16,1 0 15,0 0 1</inkml:trace>
  <inkml:trace contextRef="#ctx0" brushRef="#br0" timeOffset="70177.38">20655 9543 0,'0'-18'157,"-17"18"-157,17-18 0,-18 1 15,18-1 1,0 0 0,-18 1-1,18-1 1,0 1-1,-17 17-15,17-18 0,0 0 16,0 1-16,0-1 16,0 0-1,0 1 1,0-1 0,0 0-1,0 1 1,0-1-16,17 18 15,-17-17 1,18 17-16,0-18 0,-1 18 16,-17-18-16,0 1 0,18 17 15,-18-18-15,17 18 32,1 0-17,0 0-15,-18-18 0,17 18 16,1 0-16,0 0 0,-18-17 0,17 17 15,-17-18-15,36 18 16,-19 0-16,-17-18 0,18 18 0,-1 0 0,1 0 16,-18-17-16,18 17 0,-1 0 15,1 0 17,0 0-32,-1 0 0,-17-18 15,18 18-15,0 0 0,-1 0 0,-17-18 16,18 18-16,-1 0 15,1 0 48,0 0-63,-1 0 16,1 0-16,0 0 15,-18 18-15,35-18 16,-35 18-1,18-18-15,-1 0 0,1 0 16,0 0 0,-18 17-16,17-17 15,1 0 1,-18 18 0,17-18-16,-17 18 0,18-18 15,0 17-15,-1-17 16,-17 18-16,0 0 15,18-18-15,-18 17 0,18 1 16,-18 0-16,17-18 0,-17 35 16,0-18-16,0 1 0,18 0 15,-18-1-15,18 1 0,-1 17 16,-17-17-16,18 0 0,-18-1 0,17-17 16,-17 18-16,18-18 0,-18 17 15,0 1-15,0 0 31,0-1-31,0 1 16,0 0 0,-18-1-1,18 1 1,-17-18-16,17 18 16,-18-18-16,1 0 15,-1 0-15,0 0 16,1 0-1,-1 0-15,0 0 0,1 0 0,-1 0 16,0 0-16,18 17 0,-17-17 0,-1 0 0,1 0 0,-1 0 16,0 0-16,1 0 0,-1 0 0,0 0 15,1 0-15,-1 0 0,0 0 16,1 0-16,-1 0 0,0 0 125,1 0-109,-1 0-16,1 0 15</inkml:trace>
  <inkml:trace contextRef="#ctx0" brushRef="#br0" timeOffset="73401.72">18380 12136 0,'0'-18'47,"0"0"-32,0 1-15,0-1 16,0 0-16,0 1 0,0-1 16,0 0-16,0 1 0,0-1 0,0 1 0,0-1 15,0 0-15,0 1 0,0-1 0,0 0 0,0 1 0,0-1 16,0 0-16,0 1 0,0-1 0,0 1 0,0-1 16,-18 0-16,18-35 0,0 36 15,0-1-15,0 0 0,0 1 0,0-1 16,0 0-16,0-17 0,0 18 0,0-1 15,0 0-15,0 1 0,0-1 0,-18 0 16,18 1-16,0-1 0,0 0 0,0 1 0,0-1 0,0 1 16,0-1-16,0-17 0,0 17 15,0 0-15,0 1 0,0-1 16,0 0-16,0 1 0,0-1 16,0 1-16,18-1 0,-18-17 15,0 17-15,0 0 0,0 1 0,18-1 16,-18 0-16,0-17 0,17 35 15,-17-18-15,18 18 0,-18-17 0,0-1 16,0 1-16,18 17 0,-18-18 16,0 0-16,0 1 0,0-1 15,17 18-15,-17-18 0,0 1 0,0-1 16,0 0-16,18 18 0,-18-17 0,0-1 16,0 1-16,18-1 0,-18 0 15,17 18-15,-17-17 0,0-1 0,0 0 0,18 18 16,-18-17-16,0-1 0,17 18 15,-17-18-15,0 1 0,0-1 16,18 18-16,-18-17 16,0-1-16,18 18 0,-18-18 0,0 1 15,17 17-15,-17-18 0,0 0 32,18 18-32,-18-17 0,18-1 15,-1 18 1,-17-18-16,18 18 15,0 0-15,-18-17 0,0-1 16,17 18-16,1 0 63,0 0-63,-18-18 15,17 18-15,1 0 31,-18 18 32,17-18-63,-17 18 0,18-1 16,-18 1-16,0 0 0,0-1 15,18-17-15,-18 18 0,0 0 0,0-1 16,0 1-16,17-18 0,-17 18 0,18-1 15,-18 1-15,0-1 16,0 1-16,0 0 0,0-1 16,18-17-16,-18 18 0,0 0 15,0-1-15,0 1 0,0 0 16,0-1-16,0 1 16,0-1-16,17 1 0,-17 0 0,0-1 15,0 1-15,0 0 0,18-18 0,-18 17 16,18 1-16,-18 0 0,0-1 15,0 1-15,0-1 16,17 1 0,-17 0-1,0-1-15,0 1 16,18 0-16,-18-1 16,0 1-16,0 0 0,0-1 15,17 1-15,-17 0 0,0-1 16,0 1-16,0-1 15,0 1-15,18-18 0,-18 18 16,0-1-16,18 1 16,-18 0-1,0-1-15,17-17 16,-17 36 0,0-19-1,0 1-15,18-1 16,-18 1-16,0 0 0,0-1 15,0 1-15,0 0 0,0-1 16,18-17-16,-18 18 0,0 0 0,17-1 0,-17 1 16,0-1-16,18-17 15,-18 18-15,0 0 0,0-1 16,0 1 0,0 0-16,0-1 0,0 1 15,0 0-15,0-1 16,0 1-16,0 0 15,0-1-15,0 1 0,-18-18 16,18 17-16,0 1 0,0 0 0,-17-18 0,17 17 16,0 1-16,0 0 0,0-1 15,-18-17-15,18 36 0,0-19 16,-18-17-16,18 18 0,0-1 16,0 1-16,-17-18 0,17 18 0,-18-18 15,18 17-15,0 1 0,-18 0 16,18-1-1,-17 1-15,-1 0 16,1-18-16,17 17 16,-18-17-16,18 18 15,-18-18-15,1 0 0,-1 0 0,18 17 16,-18-17-16,-17 0 0,17 0 16,1 0 62,-1 0-63,1 0-15,-1 0 16,0 0 0,18-17-16,-17-1 15,-1 18 1,0-17-16,1 17 15,17-18-15,-18 18 0,0-18 16,18 1-16,-17 17 16,17-18-16,-18 18 15,18-18 1,-18 18-16,1 0 0,17-17 16,-18 17-16,18-18 15,-17 0-15,17 1 0,-18 17 0,18-18 16,-18 18-16,1-17 15,17-1-15,0 0 188</inkml:trace>
  <inkml:trace contextRef="#ctx0" brushRef="#br0" timeOffset="77297.28">19491 11307 0</inkml:trace>
  <inkml:trace contextRef="#ctx0" brushRef="#br0" timeOffset="79025.02">22631 13018 0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23T06:40:32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4516 13317 0,'17'0'31,"1"0"-16,-1 0-15,1 0 0,0 0 16,-1 0-16,1 0 0,35 0 16,-18 0-16,18 18 15,-35-18-15,17 18 0,-17-18 0,-1 0 0,19 0 16,-1 0-16,-17 17 0,-1-17 0,1 0 0,88 18 16,-53-18-16,-18 0 0,18 0 15,-36 0-15,1 0 0,53 0 0,-54 0 0,36 0 16,0 0-16,-18 0 0,-17 0 0,17 0 0,-17 0 15,35 0-15,-18 18 0,-17-18 0,-1 0 0,1 0 0,0 0 0,17 17 16,-17-17-16,17 0 0,-18 0 0,1 0 16,53 0-1,-54 0-15,19 0 0,-19 0 16,1 0-16,0 0 0,-1 0 0,1 0 16,-1 0-16,1 0 0,-18 18 0,18-18 15,-1 0 1,1 0-16,0 0 0,-1 17 0,1-17 15,0 0-15,-1 0 0,1 18 16,-1-18-16,1 0 0,0 0 0,-18 18 0,17-18 0,19 0 16,-19 0-16,1 0 0,0 0 0,-1 0 0,1 0 15,-1 0-15,1 0 0,0 0 0,17 0 0,-17 0 16,35 0-16,-36 0 0,1 0 0,-18-18 0,18 18 0,-1 0 16,1 0-16,-1 0 0,1 0 15,-18-18 63,18 18-62,-1-17-16,1 17 0,-18-18 16,18 1-16,-1 17 15,1 0-15,-18-18 0,18 18 0,-1 0 0,-17-18 16,18 18-16,-1-17 0,-17-1 15,18 18-15,-18-18 16,18 18-16,-1 0 16,-17-17-16,18 17 15,-18-18-15</inkml:trace>
  <inkml:trace contextRef="#ctx0" brushRef="#br0" timeOffset="19007.47">11201 12224 0,'0'-18'140,"17"18"-140,1 0 16,0 0-16,-1 0 16,1 0-1,0 0-15,-1 0 0,1 0 16,-1 0-16,1 0 0,0 0 16,-1 0-16,1 0 0,0 0 15,-1 0-15,1 0 0,0 0 16,-1 0-16,1 0 0,-1 0 0,1 0 0,0 0 15,-1 0-15,1 0 16,0 0-16,-1 0 16,1 0-1,0 0-15,-1 0 0,1 0 16,0 0-16,-1 0 0,1 0 16,-1 0-16,1 0 0,0 18 0,-1-18 15,1 0-15,0 0 0,-18 17 0,17-17 0,1 0 16,0 0-16,-1 0 0,1 0 15,-1 0-15,1 0 0,0 0 0,-1 18 16,1-18-16,0 0 0,-1 0 16,1 0-16,0 0 0,-1 0 0,1 0 0,-1 0 15,1 18-15,0-18 0,-1 0 16,1 0-16,17 0 0,-17 0 0,0 0 16,-1 0-16,1 0 0,0 0 0,-1 0 15,1 0-15,-1 0 0,1 17 0,0-17 16,-1 0-16,1 0 0,0 0 15,-1 0-15,1 0 0,0 0 16,-1 0-16,1 0 0,-1 0 16,1 0-16,-18 18 0,18-18 15,-1 0-15,1 0 16,0 0-16,-1 0 16,1 0-16,0 0 0,-1 0 15,1 0-15,-1 0 0,1 0 0,0 0 16,-1 0-16,19 0 0,-19 0 0,1 0 15,17 0-15,-17 0 0,0 0 0,-1 0 0,1 0 16,-1 0-16,1 0 0,0 0 0,17 0 0,-17 0 16,-1 0-16,1 0 0,0 0 0,-1 0 15,1 0-15,-1 0 0,1 0 0,0 0 16,17 0-16,-17 0 16,-1 0-16,1 0 15,-18-18 48</inkml:trace>
  <inkml:trace contextRef="#ctx0" brushRef="#br0" timeOffset="30883.26">20849 13635 0,'0'18'31,"18"-1"-31,-18 1 16,17-18-16,-17 17 15,0 1-15,18 0 0,-18-1 16,0 1-16,18 0 0,-1-1 0,-17 1 16,18-18-16,-18 18 0,0-1 15,0 1-15,18-18 16,-1 17-16,1-17 16,0 0-1,-18 18 1,17-18-16,1 0 0,-1 0 15,1 0-15,0 0 16,-1 0-16,1 0 0,0 0 0,-1 0 0,1 0 16,0 0-16,17 0 0,-17 0 0,70-35 15,-71 35-15,1-18 16,0 18-16,-1 0 0,1 0 0,0-17 0,-1-1 0,1 18 16,-1 0-16,1 0 0,0-18 0,-1 18 0,1 0 15,0 0-15,-18-17 0,17 17 0,1-18 0,0 18 16,-1 0-16,1-18 0,-1 18 15,1 0-15,0 0 0,-18-17 0,17 17 16,1 0-16,0 0 0,-1 0 0,-17-18 16,18 18-16,0 0 0,-1 0 0,-17-18 0,18 18 0,0 0 15,-1 0-15,1 0 0,-1 0 0,1 0 16,0 0-16,-1 0 16,1 0-16,-18 18 0,18-18 15,-1 18-15,1-18 16,0 17-16,-1 1 0,1 0 0,-1-18 15,1 17-15,0-17 0,-1 18 0,-17 0 0,36-18 16,-36 17-16,17-17 0,36 18 16,-35-18-16,-18 17 0,35 1 0,-17-18 0,-1 18 15,1-18-15,0 0 0,17 35 0,-17-35 0,-18 18 0,17-18 16,1 0-16,0 17 0,-1-17 0,-17 18 0,18-18 16,-18 18-16,17-18 0,1 0 0,0 0 15,-1 0 1,1 0-16,0 0 15,-1 0-15,-17-18 0,18 18 16,0-18-16,-1 18 0,1 0 16,-18-17-16,17 17 0,19 0 0,-19-18 0,1 18 15,-18-18-15,35 18 0,1 0 0,-36-17 0,17 17 0,1 0 0,-1 0 16,1-18-16,17 0 0,-17 18 0,0 0 0,-1 0 0,1 0 0,0-17 16,-1 17-16,1 0 0,0-18 0,-1 1 0,1 17 0,-1 0 15,1 0-15,0-18 0,17 18 0,-17 0 0,-18-18 16,17 18-16,1-17 0,0 17 0,17 0 0,-18 0 15,-17-18-15,18 18 0,0 0 0,-1 0 0,1 0 0,0 0 0,-1-18 16,1 18-16,17 0 0,-17-17 0,-1 17 0,1-18 0,0 18 0,-1 0 16,1 0-16,0 0 0,17-18 0,-17 18 0,35-17 15,-18 17-15,0 0 0,-17 0 0,17 0 0,-17 0 16,-1 0-16,1 0 0,0 0 0,-1 0 0,1 0 16,-1 0-16,-17-18 0,18 18 15,0 0 1,-1 0-1,1 0 1,0 0 15,-1 18-15,1-1-16,0-17 16,-1 0-16,1 18 0,-1-18 15,1 0-15,0 18 0,-1-18 16,1 0-1,0 0 17,-1 17-17,1-17-15,0 0 0,17 0 16,-35 18-16,18-18 0,-1 0 0,1 0 16,-1 0-16,1 0 0,17 18 0,-17-18 15,0 0-15,17 0 0,-17 0 0,17 0 0,-18 17 16,1-17-16,0 0 0,-1 0 0,1 0 0,0 0 0,-1 0 15,1 0-15,0 0 0,-1 0 0,1 0 0,-1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85995" y="5022215"/>
            <a:ext cx="26200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2021.01.23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777365"/>
            <a:ext cx="88442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Augmentation for Graph Neural Networks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020" y="2586990"/>
            <a:ext cx="8062595" cy="10198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51305" y="3937000"/>
            <a:ext cx="9089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</a:p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Code:github.com/zhao-tong/GAug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970280"/>
            <a:ext cx="12192000" cy="4745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448435"/>
            <a:ext cx="3520440" cy="268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0" y="970425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21655" y="1448435"/>
            <a:ext cx="48780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 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08125" y="1874520"/>
            <a:ext cx="917511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Many graphs in the real world are susceptible to noise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node classification tasks, adding nodes poses challenges in labeling and imputing features and connectivity of new nodes, while removing nodes simply reduces the data available.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Thus, edge addition and removal appears the best augmentation strategy for 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 discuss how facilitating message passing by removing "noisy" edges and adding "missing" edges that could exist in the original graph.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30F2C110-FCAB-4951-9D92-76CD10C96CC4}"/>
                  </a:ext>
                </a:extLst>
              </p14:cNvPr>
              <p14:cNvContentPartPr/>
              <p14:nvPr/>
            </p14:nvContentPartPr>
            <p14:xfrm>
              <a:off x="1911240" y="2222640"/>
              <a:ext cx="7169760" cy="28450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30F2C110-FCAB-4951-9D92-76CD10C96C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1880" y="2213280"/>
                <a:ext cx="7188480" cy="286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20" y="2280285"/>
            <a:ext cx="8468360" cy="2731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9D1FBAA0-01EC-4058-837D-2B30D9BBF34E}"/>
                  </a:ext>
                </a:extLst>
              </p14:cNvPr>
              <p14:cNvContentPartPr/>
              <p14:nvPr/>
            </p14:nvContentPartPr>
            <p14:xfrm>
              <a:off x="2762280" y="3473280"/>
              <a:ext cx="6471000" cy="5086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9D1FBAA0-01EC-4058-837D-2B30D9BBF3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2920" y="3463920"/>
                <a:ext cx="6489720" cy="52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170" y="1363980"/>
            <a:ext cx="6748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GAUG-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-Graph Setting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85" y="1928495"/>
            <a:ext cx="6005195" cy="1988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085" y="5217795"/>
            <a:ext cx="5340350" cy="569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085" y="4257040"/>
            <a:ext cx="4233545" cy="821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990" y="4316095"/>
            <a:ext cx="30060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Each GCN layer (GCL) is definedas: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79820925-1102-4BD5-A035-14E56228CC18}"/>
                  </a:ext>
                </a:extLst>
              </p14:cNvPr>
              <p14:cNvContentPartPr/>
              <p14:nvPr/>
            </p14:nvContentPartPr>
            <p14:xfrm>
              <a:off x="2952720" y="1765440"/>
              <a:ext cx="6515640" cy="42228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79820925-1102-4BD5-A035-14E56228CC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3360" y="1756080"/>
                <a:ext cx="6534360" cy="424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170" y="1363980"/>
            <a:ext cx="6748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GAUG-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Orginal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-Graph Setting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85" y="1842135"/>
            <a:ext cx="8341995" cy="1946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705" y="3712845"/>
            <a:ext cx="7825740" cy="607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890" y="4634865"/>
            <a:ext cx="3621405" cy="868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503545"/>
            <a:ext cx="4131310" cy="7899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235" y="4634865"/>
            <a:ext cx="4004945" cy="9226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4D1357E-75D0-4A42-92C1-5A2492C3884F}"/>
                  </a:ext>
                </a:extLst>
              </p14:cNvPr>
              <p14:cNvContentPartPr/>
              <p14:nvPr/>
            </p14:nvContentPartPr>
            <p14:xfrm>
              <a:off x="1270080" y="1708200"/>
              <a:ext cx="8934840" cy="39182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4D1357E-75D0-4A42-92C1-5A2492C388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0720" y="1698840"/>
                <a:ext cx="8953560" cy="393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070" y="1446530"/>
            <a:ext cx="6245860" cy="50342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EFEAE3DB-4FDF-4C4E-A765-B380F640A702}"/>
                  </a:ext>
                </a:extLst>
              </p14:cNvPr>
              <p14:cNvContentPartPr/>
              <p14:nvPr/>
            </p14:nvContentPartPr>
            <p14:xfrm>
              <a:off x="3016080" y="1803240"/>
              <a:ext cx="6248880" cy="419148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EFEAE3DB-4FDF-4C4E-A765-B380F640A7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6720" y="1793880"/>
                <a:ext cx="6267600" cy="421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85" y="1531620"/>
            <a:ext cx="4719320" cy="4705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77645"/>
            <a:ext cx="4634865" cy="4813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4D8CD0F-B42F-4B70-BAF1-BBC444BE52D4}"/>
                  </a:ext>
                </a:extLst>
              </p14:cNvPr>
              <p14:cNvContentPartPr/>
              <p14:nvPr/>
            </p14:nvContentPartPr>
            <p14:xfrm>
              <a:off x="1625760" y="1854360"/>
              <a:ext cx="6521760" cy="32385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4D8CD0F-B42F-4B70-BAF1-BBC444BE52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6400" y="1845000"/>
                <a:ext cx="6540480" cy="325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507615"/>
            <a:ext cx="5419090" cy="2583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15" y="2507615"/>
            <a:ext cx="4875530" cy="24428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55AB4F0-EA9F-4DF2-B04D-B90401C37E7A}"/>
                  </a:ext>
                </a:extLst>
              </p14:cNvPr>
              <p14:cNvContentPartPr/>
              <p14:nvPr/>
            </p14:nvContentPartPr>
            <p14:xfrm>
              <a:off x="1625760" y="4394160"/>
              <a:ext cx="7334280" cy="6609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55AB4F0-EA9F-4DF2-B04D-B90401C37E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6400" y="4384800"/>
                <a:ext cx="7353000" cy="67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152</Words>
  <Application>Microsoft Office PowerPoint</Application>
  <PresentationFormat>宽屏</PresentationFormat>
  <Paragraphs>26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Experiments</vt:lpstr>
      <vt:lpstr>Experiments</vt:lpstr>
      <vt:lpstr>Experiments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程鸿</cp:lastModifiedBy>
  <cp:revision>1651</cp:revision>
  <dcterms:created xsi:type="dcterms:W3CDTF">2017-04-22T07:59:00Z</dcterms:created>
  <dcterms:modified xsi:type="dcterms:W3CDTF">2021-01-23T07:28:46Z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